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8" r:id="rId5"/>
    <p:sldId id="261" r:id="rId6"/>
    <p:sldId id="260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6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A6B51-5A6E-4F22-AF8A-B8856D31E7B7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AB7F1A7-B5DC-46E4-803B-ACC4ADA562B1}">
      <dgm:prSet phldrT="[Text]"/>
      <dgm:spPr/>
      <dgm:t>
        <a:bodyPr/>
        <a:lstStyle/>
        <a:p>
          <a:pPr rtl="1"/>
          <a:r>
            <a:rPr lang="ar-JO" dirty="0" smtClean="0"/>
            <a:t>القرآن الكريم</a:t>
          </a:r>
          <a:endParaRPr lang="ar-SA" dirty="0"/>
        </a:p>
      </dgm:t>
    </dgm:pt>
    <dgm:pt modelId="{E2D79C79-B973-4679-B14E-7835B61D20D6}" type="par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0FA4354F-8D2D-47BE-B627-BE9A10C46835}" type="sib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DC577BC7-9E85-48BB-8C0F-4AB931BD1598}">
      <dgm:prSet phldrT="[Text]"/>
      <dgm:spPr/>
      <dgm:t>
        <a:bodyPr/>
        <a:lstStyle/>
        <a:p>
          <a:pPr rtl="1"/>
          <a:r>
            <a:rPr lang="ar-JO" dirty="0" smtClean="0"/>
            <a:t>مشتق</a:t>
          </a:r>
          <a:endParaRPr lang="ar-SA" dirty="0"/>
        </a:p>
      </dgm:t>
    </dgm:pt>
    <dgm:pt modelId="{165BE07F-E977-47FD-AFB3-68A4E9AB91A6}" type="par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FDAF2103-1FB4-47CE-9A39-1A01DEB1F196}" type="sib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5B69F46B-D687-4088-8917-62A6A8EA19E0}">
      <dgm:prSet phldrT="[Text]"/>
      <dgm:spPr/>
      <dgm:t>
        <a:bodyPr/>
        <a:lstStyle/>
        <a:p>
          <a:pPr rtl="1"/>
          <a:r>
            <a:rPr lang="ar-JO" dirty="0" smtClean="0"/>
            <a:t>قَرَأ</a:t>
          </a:r>
          <a:endParaRPr lang="ar-SA" dirty="0"/>
        </a:p>
      </dgm:t>
    </dgm:pt>
    <dgm:pt modelId="{B01061FB-1EFE-418B-9D5D-C55766ACFF91}" type="parTrans" cxnId="{EE3309AF-6724-45DC-A8F5-19FC6559ECF1}">
      <dgm:prSet/>
      <dgm:spPr/>
      <dgm:t>
        <a:bodyPr/>
        <a:lstStyle/>
        <a:p>
          <a:pPr rtl="1"/>
          <a:endParaRPr lang="ar-SA"/>
        </a:p>
      </dgm:t>
    </dgm:pt>
    <dgm:pt modelId="{71F4D16D-F4DC-40E0-A293-B59FB3906DA2}" type="sibTrans" cxnId="{EE3309AF-6724-45DC-A8F5-19FC6559ECF1}">
      <dgm:prSet/>
      <dgm:spPr/>
      <dgm:t>
        <a:bodyPr/>
        <a:lstStyle/>
        <a:p>
          <a:pPr rtl="1"/>
          <a:endParaRPr lang="ar-SA"/>
        </a:p>
      </dgm:t>
    </dgm:pt>
    <dgm:pt modelId="{54391951-DDB4-41B1-9D51-E7F3341733AF}">
      <dgm:prSet phldrT="[Text]"/>
      <dgm:spPr/>
      <dgm:t>
        <a:bodyPr/>
        <a:lstStyle/>
        <a:p>
          <a:pPr rtl="1"/>
          <a:r>
            <a:rPr lang="ar-JO" dirty="0" smtClean="0"/>
            <a:t>قَرَن</a:t>
          </a:r>
          <a:endParaRPr lang="ar-SA" dirty="0"/>
        </a:p>
      </dgm:t>
    </dgm:pt>
    <dgm:pt modelId="{BDA413B1-FE3F-41D3-AE5D-B09F864DE35C}" type="par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E4802456-19A0-451D-B2B3-98B4420F1167}" type="sib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97B971FE-F6DA-4CFF-A032-75DEF3BB46DB}">
      <dgm:prSet phldrT="[Text]"/>
      <dgm:spPr/>
      <dgm:t>
        <a:bodyPr/>
        <a:lstStyle/>
        <a:p>
          <a:pPr rtl="1"/>
          <a:r>
            <a:rPr lang="ar-JO" dirty="0" smtClean="0"/>
            <a:t>غير مشتق</a:t>
          </a:r>
          <a:endParaRPr lang="ar-SA" dirty="0"/>
        </a:p>
      </dgm:t>
    </dgm:pt>
    <dgm:pt modelId="{8B8806A8-78F1-4909-B002-3B9F0E5D8D12}" type="par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D57F25F1-9340-484D-B8F0-0F7C8CE584B8}" type="sib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C488C190-1CAF-43C6-90D6-101182BDE165}">
      <dgm:prSet phldrT="[Text]"/>
      <dgm:spPr/>
      <dgm:t>
        <a:bodyPr/>
        <a:lstStyle/>
        <a:p>
          <a:pPr rtl="1"/>
          <a:r>
            <a:rPr lang="ar-JO" dirty="0" smtClean="0"/>
            <a:t>اسم علم</a:t>
          </a:r>
          <a:endParaRPr lang="ar-SA" dirty="0"/>
        </a:p>
      </dgm:t>
    </dgm:pt>
    <dgm:pt modelId="{B65207BE-7E4B-494C-98C6-A566C6388E37}" type="par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5A3BA1F6-3B92-4FAA-9524-AF3D4BDC5CEB}" type="sib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C5B2DEB0-7430-4A5A-A683-FF6299FB887E}">
      <dgm:prSet/>
      <dgm:spPr/>
      <dgm:t>
        <a:bodyPr/>
        <a:lstStyle/>
        <a:p>
          <a:pPr rtl="1"/>
          <a:r>
            <a:rPr lang="ar-JO" dirty="0" smtClean="0"/>
            <a:t>القرءة</a:t>
          </a:r>
          <a:endParaRPr lang="ar-SA" dirty="0"/>
        </a:p>
      </dgm:t>
    </dgm:pt>
    <dgm:pt modelId="{ED5CF6B7-A167-426B-A3ED-D97E01B673A1}" type="par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9A5AE095-47BD-4106-952C-4147D42AD3F8}" type="sib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66DBBAF6-42D7-4A24-AE49-1F8829028315}">
      <dgm:prSet/>
      <dgm:spPr/>
      <dgm:t>
        <a:bodyPr/>
        <a:lstStyle/>
        <a:p>
          <a:pPr rtl="1"/>
          <a:r>
            <a:rPr lang="ar-JO" dirty="0" smtClean="0"/>
            <a:t>التلاوة</a:t>
          </a:r>
          <a:endParaRPr lang="ar-SA" dirty="0"/>
        </a:p>
      </dgm:t>
    </dgm:pt>
    <dgm:pt modelId="{4CAF3196-C164-4E0D-8A29-916523728F9B}" type="parTrans" cxnId="{5DBC17A1-257E-43D5-B4A4-3E57D444D8BE}">
      <dgm:prSet/>
      <dgm:spPr/>
      <dgm:t>
        <a:bodyPr/>
        <a:lstStyle/>
        <a:p>
          <a:pPr rtl="1"/>
          <a:endParaRPr lang="ar-SA"/>
        </a:p>
      </dgm:t>
    </dgm:pt>
    <dgm:pt modelId="{6A7C796F-9128-4A1E-A26D-9B5C243B8274}" type="sibTrans" cxnId="{5DBC17A1-257E-43D5-B4A4-3E57D444D8BE}">
      <dgm:prSet/>
      <dgm:spPr/>
      <dgm:t>
        <a:bodyPr/>
        <a:lstStyle/>
        <a:p>
          <a:pPr rtl="1"/>
          <a:endParaRPr lang="ar-SA"/>
        </a:p>
      </dgm:t>
    </dgm:pt>
    <dgm:pt modelId="{5DB0AF4F-ACC3-49F4-84F4-C27009D7C345}">
      <dgm:prSet/>
      <dgm:spPr/>
      <dgm:t>
        <a:bodyPr/>
        <a:lstStyle/>
        <a:p>
          <a:pPr rtl="1"/>
          <a:r>
            <a:rPr lang="ar-JO" dirty="0" smtClean="0"/>
            <a:t>الضم</a:t>
          </a:r>
          <a:endParaRPr lang="ar-SA" dirty="0"/>
        </a:p>
      </dgm:t>
    </dgm:pt>
    <dgm:pt modelId="{CD91F36B-23DA-4C2C-B5F6-B41F4F458A20}" type="parTrans" cxnId="{D4520AEE-0CC3-43AD-ADB7-E08F57F89DC0}">
      <dgm:prSet/>
      <dgm:spPr/>
      <dgm:t>
        <a:bodyPr/>
        <a:lstStyle/>
        <a:p>
          <a:pPr rtl="1"/>
          <a:endParaRPr lang="ar-SA"/>
        </a:p>
      </dgm:t>
    </dgm:pt>
    <dgm:pt modelId="{462A9FBC-6023-4A93-BE8A-0E03CB6016B9}" type="sibTrans" cxnId="{D4520AEE-0CC3-43AD-ADB7-E08F57F89DC0}">
      <dgm:prSet/>
      <dgm:spPr/>
      <dgm:t>
        <a:bodyPr/>
        <a:lstStyle/>
        <a:p>
          <a:pPr rtl="1"/>
          <a:endParaRPr lang="ar-SA"/>
        </a:p>
      </dgm:t>
    </dgm:pt>
    <dgm:pt modelId="{19AD719B-6725-445C-A570-B2AD8BDCC976}">
      <dgm:prSet/>
      <dgm:spPr/>
      <dgm:t>
        <a:bodyPr/>
        <a:lstStyle/>
        <a:p>
          <a:pPr rtl="1"/>
          <a:r>
            <a:rPr lang="ar-JO" dirty="0" smtClean="0"/>
            <a:t>القرآئن</a:t>
          </a:r>
          <a:endParaRPr lang="ar-SA" dirty="0"/>
        </a:p>
      </dgm:t>
    </dgm:pt>
    <dgm:pt modelId="{E1E63546-B32C-4AB3-A863-ED9C8E7C8C57}" type="parTrans" cxnId="{EF219E82-61F6-45F2-9BC8-B9FEBFE36315}">
      <dgm:prSet/>
      <dgm:spPr/>
      <dgm:t>
        <a:bodyPr/>
        <a:lstStyle/>
        <a:p>
          <a:pPr rtl="1"/>
          <a:endParaRPr lang="ar-SA"/>
        </a:p>
      </dgm:t>
    </dgm:pt>
    <dgm:pt modelId="{E72E95C7-446C-4432-ACCE-C74FBFED6FBA}" type="sibTrans" cxnId="{EF219E82-61F6-45F2-9BC8-B9FEBFE36315}">
      <dgm:prSet/>
      <dgm:spPr/>
      <dgm:t>
        <a:bodyPr/>
        <a:lstStyle/>
        <a:p>
          <a:pPr rtl="1"/>
          <a:endParaRPr lang="ar-SA"/>
        </a:p>
      </dgm:t>
    </dgm:pt>
    <dgm:pt modelId="{18B171E1-12F3-4A30-95DA-1A125F9760D5}" type="pres">
      <dgm:prSet presAssocID="{CB8A6B51-5A6E-4F22-AF8A-B8856D31E7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BF57B55-9861-4E86-93DD-D5D559E0DB90}" type="pres">
      <dgm:prSet presAssocID="{6AB7F1A7-B5DC-46E4-803B-ACC4ADA562B1}" presName="vertOne" presStyleCnt="0"/>
      <dgm:spPr/>
    </dgm:pt>
    <dgm:pt modelId="{5747B573-1489-4311-ACF3-C9C276D5781F}" type="pres">
      <dgm:prSet presAssocID="{6AB7F1A7-B5DC-46E4-803B-ACC4ADA562B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DCEDBB-F771-4F96-B992-908F209DC4F1}" type="pres">
      <dgm:prSet presAssocID="{6AB7F1A7-B5DC-46E4-803B-ACC4ADA562B1}" presName="parTransOne" presStyleCnt="0"/>
      <dgm:spPr/>
    </dgm:pt>
    <dgm:pt modelId="{EC846CEC-6C85-4E17-AEE5-6D3688857DB0}" type="pres">
      <dgm:prSet presAssocID="{6AB7F1A7-B5DC-46E4-803B-ACC4ADA562B1}" presName="horzOne" presStyleCnt="0"/>
      <dgm:spPr/>
    </dgm:pt>
    <dgm:pt modelId="{12BA4BC7-78FB-4B0D-BB3D-0A128481E8DF}" type="pres">
      <dgm:prSet presAssocID="{DC577BC7-9E85-48BB-8C0F-4AB931BD1598}" presName="vertTwo" presStyleCnt="0"/>
      <dgm:spPr/>
    </dgm:pt>
    <dgm:pt modelId="{23DD85DB-9867-4BE6-85E6-57AAB907931B}" type="pres">
      <dgm:prSet presAssocID="{DC577BC7-9E85-48BB-8C0F-4AB931BD15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584926-917F-4945-8772-FA2B1BB99E52}" type="pres">
      <dgm:prSet presAssocID="{DC577BC7-9E85-48BB-8C0F-4AB931BD1598}" presName="parTransTwo" presStyleCnt="0"/>
      <dgm:spPr/>
    </dgm:pt>
    <dgm:pt modelId="{9499F2C8-0F9C-4588-8F97-4E73958DC039}" type="pres">
      <dgm:prSet presAssocID="{DC577BC7-9E85-48BB-8C0F-4AB931BD1598}" presName="horzTwo" presStyleCnt="0"/>
      <dgm:spPr/>
    </dgm:pt>
    <dgm:pt modelId="{FE775717-89FF-4419-87D0-793886443DFC}" type="pres">
      <dgm:prSet presAssocID="{5B69F46B-D687-4088-8917-62A6A8EA19E0}" presName="vertThree" presStyleCnt="0"/>
      <dgm:spPr/>
    </dgm:pt>
    <dgm:pt modelId="{7623B856-A4E5-4DD9-AC64-CEBBD9FE580E}" type="pres">
      <dgm:prSet presAssocID="{5B69F46B-D687-4088-8917-62A6A8EA19E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EA2F283-2E30-451B-ADA1-685420E724AF}" type="pres">
      <dgm:prSet presAssocID="{5B69F46B-D687-4088-8917-62A6A8EA19E0}" presName="parTransThree" presStyleCnt="0"/>
      <dgm:spPr/>
    </dgm:pt>
    <dgm:pt modelId="{7BFF1E58-A138-405C-90F2-892FC00900FC}" type="pres">
      <dgm:prSet presAssocID="{5B69F46B-D687-4088-8917-62A6A8EA19E0}" presName="horzThree" presStyleCnt="0"/>
      <dgm:spPr/>
    </dgm:pt>
    <dgm:pt modelId="{7BF08DA0-D53C-443D-929E-D66227167B38}" type="pres">
      <dgm:prSet presAssocID="{C5B2DEB0-7430-4A5A-A683-FF6299FB887E}" presName="vertFour" presStyleCnt="0">
        <dgm:presLayoutVars>
          <dgm:chPref val="3"/>
        </dgm:presLayoutVars>
      </dgm:prSet>
      <dgm:spPr/>
    </dgm:pt>
    <dgm:pt modelId="{E55CB3E2-4647-4640-BF2C-AEA47B6725CB}" type="pres">
      <dgm:prSet presAssocID="{C5B2DEB0-7430-4A5A-A683-FF6299FB887E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6978BA0-4AFF-4DE7-BEA6-DC01F77C7277}" type="pres">
      <dgm:prSet presAssocID="{C5B2DEB0-7430-4A5A-A683-FF6299FB887E}" presName="horzFour" presStyleCnt="0"/>
      <dgm:spPr/>
    </dgm:pt>
    <dgm:pt modelId="{DF2372D1-A1D2-4F74-976A-1A118439ABED}" type="pres">
      <dgm:prSet presAssocID="{9A5AE095-47BD-4106-952C-4147D42AD3F8}" presName="sibSpaceFour" presStyleCnt="0"/>
      <dgm:spPr/>
    </dgm:pt>
    <dgm:pt modelId="{7C5F334E-7050-4620-B320-CA4D1D09F7AE}" type="pres">
      <dgm:prSet presAssocID="{66DBBAF6-42D7-4A24-AE49-1F8829028315}" presName="vertFour" presStyleCnt="0">
        <dgm:presLayoutVars>
          <dgm:chPref val="3"/>
        </dgm:presLayoutVars>
      </dgm:prSet>
      <dgm:spPr/>
    </dgm:pt>
    <dgm:pt modelId="{5BA99519-DD02-420B-B9B2-3DED41A831D5}" type="pres">
      <dgm:prSet presAssocID="{66DBBAF6-42D7-4A24-AE49-1F8829028315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4A00CA2-7325-4BFF-AD1F-7DD79142E06D}" type="pres">
      <dgm:prSet presAssocID="{66DBBAF6-42D7-4A24-AE49-1F8829028315}" presName="horzFour" presStyleCnt="0"/>
      <dgm:spPr/>
    </dgm:pt>
    <dgm:pt modelId="{80C94A62-D706-4841-82B7-800F084BBDC0}" type="pres">
      <dgm:prSet presAssocID="{71F4D16D-F4DC-40E0-A293-B59FB3906DA2}" presName="sibSpaceThree" presStyleCnt="0"/>
      <dgm:spPr/>
    </dgm:pt>
    <dgm:pt modelId="{276ED301-2C27-4ED1-877A-E654A3369935}" type="pres">
      <dgm:prSet presAssocID="{54391951-DDB4-41B1-9D51-E7F3341733AF}" presName="vertThree" presStyleCnt="0"/>
      <dgm:spPr/>
    </dgm:pt>
    <dgm:pt modelId="{D9A13F0A-7643-4DE0-BA03-AC39BC34C405}" type="pres">
      <dgm:prSet presAssocID="{54391951-DDB4-41B1-9D51-E7F3341733A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C9C8D4-ED2A-4A99-BBF3-F71663E851BB}" type="pres">
      <dgm:prSet presAssocID="{54391951-DDB4-41B1-9D51-E7F3341733AF}" presName="parTransThree" presStyleCnt="0"/>
      <dgm:spPr/>
    </dgm:pt>
    <dgm:pt modelId="{133A1774-E433-418D-BF84-18BB5E2FC91C}" type="pres">
      <dgm:prSet presAssocID="{54391951-DDB4-41B1-9D51-E7F3341733AF}" presName="horzThree" presStyleCnt="0"/>
      <dgm:spPr/>
    </dgm:pt>
    <dgm:pt modelId="{39D01EF6-DF6A-44ED-B4B8-31D95D652450}" type="pres">
      <dgm:prSet presAssocID="{5DB0AF4F-ACC3-49F4-84F4-C27009D7C345}" presName="vertFour" presStyleCnt="0">
        <dgm:presLayoutVars>
          <dgm:chPref val="3"/>
        </dgm:presLayoutVars>
      </dgm:prSet>
      <dgm:spPr/>
    </dgm:pt>
    <dgm:pt modelId="{29A1CC99-D38B-4FD2-8762-32F7C84286B3}" type="pres">
      <dgm:prSet presAssocID="{5DB0AF4F-ACC3-49F4-84F4-C27009D7C345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B0A4A5-20DC-4FE7-9A2F-A0D75D1B86B3}" type="pres">
      <dgm:prSet presAssocID="{5DB0AF4F-ACC3-49F4-84F4-C27009D7C345}" presName="horzFour" presStyleCnt="0"/>
      <dgm:spPr/>
    </dgm:pt>
    <dgm:pt modelId="{F3263FFA-7592-45DB-B0BB-FE1CAB13CB67}" type="pres">
      <dgm:prSet presAssocID="{462A9FBC-6023-4A93-BE8A-0E03CB6016B9}" presName="sibSpaceFour" presStyleCnt="0"/>
      <dgm:spPr/>
    </dgm:pt>
    <dgm:pt modelId="{0B25B797-3EFF-40DC-BBE1-6F96EB873B30}" type="pres">
      <dgm:prSet presAssocID="{19AD719B-6725-445C-A570-B2AD8BDCC976}" presName="vertFour" presStyleCnt="0">
        <dgm:presLayoutVars>
          <dgm:chPref val="3"/>
        </dgm:presLayoutVars>
      </dgm:prSet>
      <dgm:spPr/>
    </dgm:pt>
    <dgm:pt modelId="{BCE4CECB-2F0E-4B22-A40B-5403A302FB93}" type="pres">
      <dgm:prSet presAssocID="{19AD719B-6725-445C-A570-B2AD8BDCC976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484D0C3-5DB6-4F2C-8EFB-901E6F29416E}" type="pres">
      <dgm:prSet presAssocID="{19AD719B-6725-445C-A570-B2AD8BDCC976}" presName="horzFour" presStyleCnt="0"/>
      <dgm:spPr/>
    </dgm:pt>
    <dgm:pt modelId="{931B49D7-BCFE-4FB5-AD42-43D963DDA5CB}" type="pres">
      <dgm:prSet presAssocID="{FDAF2103-1FB4-47CE-9A39-1A01DEB1F196}" presName="sibSpaceTwo" presStyleCnt="0"/>
      <dgm:spPr/>
    </dgm:pt>
    <dgm:pt modelId="{1E54DA21-E48C-4240-9104-42AA9C789E45}" type="pres">
      <dgm:prSet presAssocID="{97B971FE-F6DA-4CFF-A032-75DEF3BB46DB}" presName="vertTwo" presStyleCnt="0"/>
      <dgm:spPr/>
    </dgm:pt>
    <dgm:pt modelId="{A7BD51AB-D623-4DB6-A5B3-7030E3F386CA}" type="pres">
      <dgm:prSet presAssocID="{97B971FE-F6DA-4CFF-A032-75DEF3BB46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339AC3-72C1-41DF-BCD2-CAD01F231F8A}" type="pres">
      <dgm:prSet presAssocID="{97B971FE-F6DA-4CFF-A032-75DEF3BB46DB}" presName="parTransTwo" presStyleCnt="0"/>
      <dgm:spPr/>
    </dgm:pt>
    <dgm:pt modelId="{7315A9DF-19FA-4889-A62A-CE7EB75794C1}" type="pres">
      <dgm:prSet presAssocID="{97B971FE-F6DA-4CFF-A032-75DEF3BB46DB}" presName="horzTwo" presStyleCnt="0"/>
      <dgm:spPr/>
    </dgm:pt>
    <dgm:pt modelId="{3F76C574-4E7A-4195-B151-8B659E83AFBE}" type="pres">
      <dgm:prSet presAssocID="{C488C190-1CAF-43C6-90D6-101182BDE165}" presName="vertThree" presStyleCnt="0"/>
      <dgm:spPr/>
    </dgm:pt>
    <dgm:pt modelId="{6F987549-B34A-423E-B456-9E73C30F6847}" type="pres">
      <dgm:prSet presAssocID="{C488C190-1CAF-43C6-90D6-101182BDE16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8CCD8A-8EF5-4976-B98F-344678848516}" type="pres">
      <dgm:prSet presAssocID="{C488C190-1CAF-43C6-90D6-101182BDE165}" presName="horzThree" presStyleCnt="0"/>
      <dgm:spPr/>
    </dgm:pt>
  </dgm:ptLst>
  <dgm:cxnLst>
    <dgm:cxn modelId="{39E46795-ACC0-480C-8C79-8ACD9B680D35}" type="presOf" srcId="{C5B2DEB0-7430-4A5A-A683-FF6299FB887E}" destId="{E55CB3E2-4647-4640-BF2C-AEA47B6725CB}" srcOrd="0" destOrd="0" presId="urn:microsoft.com/office/officeart/2005/8/layout/hierarchy4"/>
    <dgm:cxn modelId="{84FD2061-03FC-4CEC-9974-1D9416A81AE8}" type="presOf" srcId="{54391951-DDB4-41B1-9D51-E7F3341733AF}" destId="{D9A13F0A-7643-4DE0-BA03-AC39BC34C405}" srcOrd="0" destOrd="0" presId="urn:microsoft.com/office/officeart/2005/8/layout/hierarchy4"/>
    <dgm:cxn modelId="{D4520AEE-0CC3-43AD-ADB7-E08F57F89DC0}" srcId="{54391951-DDB4-41B1-9D51-E7F3341733AF}" destId="{5DB0AF4F-ACC3-49F4-84F4-C27009D7C345}" srcOrd="0" destOrd="0" parTransId="{CD91F36B-23DA-4C2C-B5F6-B41F4F458A20}" sibTransId="{462A9FBC-6023-4A93-BE8A-0E03CB6016B9}"/>
    <dgm:cxn modelId="{6D8F58BB-58BB-47C2-BFC6-1414EDEC54C4}" type="presOf" srcId="{19AD719B-6725-445C-A570-B2AD8BDCC976}" destId="{BCE4CECB-2F0E-4B22-A40B-5403A302FB93}" srcOrd="0" destOrd="0" presId="urn:microsoft.com/office/officeart/2005/8/layout/hierarchy4"/>
    <dgm:cxn modelId="{52ABF2BD-FDBD-437C-AA04-E16B23ABFE09}" srcId="{97B971FE-F6DA-4CFF-A032-75DEF3BB46DB}" destId="{C488C190-1CAF-43C6-90D6-101182BDE165}" srcOrd="0" destOrd="0" parTransId="{B65207BE-7E4B-494C-98C6-A566C6388E37}" sibTransId="{5A3BA1F6-3B92-4FAA-9524-AF3D4BDC5CEB}"/>
    <dgm:cxn modelId="{E2039760-C84B-489E-91D5-5110226F23B4}" srcId="{5B69F46B-D687-4088-8917-62A6A8EA19E0}" destId="{C5B2DEB0-7430-4A5A-A683-FF6299FB887E}" srcOrd="0" destOrd="0" parTransId="{ED5CF6B7-A167-426B-A3ED-D97E01B673A1}" sibTransId="{9A5AE095-47BD-4106-952C-4147D42AD3F8}"/>
    <dgm:cxn modelId="{1234297E-0A97-4018-844E-094B9C1C8DD9}" srcId="{6AB7F1A7-B5DC-46E4-803B-ACC4ADA562B1}" destId="{97B971FE-F6DA-4CFF-A032-75DEF3BB46DB}" srcOrd="1" destOrd="0" parTransId="{8B8806A8-78F1-4909-B002-3B9F0E5D8D12}" sibTransId="{D57F25F1-9340-484D-B8F0-0F7C8CE584B8}"/>
    <dgm:cxn modelId="{49DD505B-758D-4637-8A24-411BB33CBF5B}" type="presOf" srcId="{CB8A6B51-5A6E-4F22-AF8A-B8856D31E7B7}" destId="{18B171E1-12F3-4A30-95DA-1A125F9760D5}" srcOrd="0" destOrd="0" presId="urn:microsoft.com/office/officeart/2005/8/layout/hierarchy4"/>
    <dgm:cxn modelId="{EF219E82-61F6-45F2-9BC8-B9FEBFE36315}" srcId="{54391951-DDB4-41B1-9D51-E7F3341733AF}" destId="{19AD719B-6725-445C-A570-B2AD8BDCC976}" srcOrd="1" destOrd="0" parTransId="{E1E63546-B32C-4AB3-A863-ED9C8E7C8C57}" sibTransId="{E72E95C7-446C-4432-ACCE-C74FBFED6FBA}"/>
    <dgm:cxn modelId="{5DBC17A1-257E-43D5-B4A4-3E57D444D8BE}" srcId="{5B69F46B-D687-4088-8917-62A6A8EA19E0}" destId="{66DBBAF6-42D7-4A24-AE49-1F8829028315}" srcOrd="1" destOrd="0" parTransId="{4CAF3196-C164-4E0D-8A29-916523728F9B}" sibTransId="{6A7C796F-9128-4A1E-A26D-9B5C243B8274}"/>
    <dgm:cxn modelId="{B03119BD-2939-46E6-91FF-65A007B8441E}" srcId="{DC577BC7-9E85-48BB-8C0F-4AB931BD1598}" destId="{54391951-DDB4-41B1-9D51-E7F3341733AF}" srcOrd="1" destOrd="0" parTransId="{BDA413B1-FE3F-41D3-AE5D-B09F864DE35C}" sibTransId="{E4802456-19A0-451D-B2B3-98B4420F1167}"/>
    <dgm:cxn modelId="{E4078AE1-0ECC-43EE-A706-1C93CB2A8D7B}" srcId="{CB8A6B51-5A6E-4F22-AF8A-B8856D31E7B7}" destId="{6AB7F1A7-B5DC-46E4-803B-ACC4ADA562B1}" srcOrd="0" destOrd="0" parTransId="{E2D79C79-B973-4679-B14E-7835B61D20D6}" sibTransId="{0FA4354F-8D2D-47BE-B627-BE9A10C46835}"/>
    <dgm:cxn modelId="{D6DCB94F-8D3C-468F-8FD6-801E3699EB56}" srcId="{6AB7F1A7-B5DC-46E4-803B-ACC4ADA562B1}" destId="{DC577BC7-9E85-48BB-8C0F-4AB931BD1598}" srcOrd="0" destOrd="0" parTransId="{165BE07F-E977-47FD-AFB3-68A4E9AB91A6}" sibTransId="{FDAF2103-1FB4-47CE-9A39-1A01DEB1F196}"/>
    <dgm:cxn modelId="{B369BE06-419F-4ACD-9844-EE589D690337}" type="presOf" srcId="{66DBBAF6-42D7-4A24-AE49-1F8829028315}" destId="{5BA99519-DD02-420B-B9B2-3DED41A831D5}" srcOrd="0" destOrd="0" presId="urn:microsoft.com/office/officeart/2005/8/layout/hierarchy4"/>
    <dgm:cxn modelId="{3C9C5470-8E33-4AFA-A269-66E6BBC2A2C9}" type="presOf" srcId="{C488C190-1CAF-43C6-90D6-101182BDE165}" destId="{6F987549-B34A-423E-B456-9E73C30F6847}" srcOrd="0" destOrd="0" presId="urn:microsoft.com/office/officeart/2005/8/layout/hierarchy4"/>
    <dgm:cxn modelId="{32961236-A667-438D-94A3-F26D2D0AB6F4}" type="presOf" srcId="{DC577BC7-9E85-48BB-8C0F-4AB931BD1598}" destId="{23DD85DB-9867-4BE6-85E6-57AAB907931B}" srcOrd="0" destOrd="0" presId="urn:microsoft.com/office/officeart/2005/8/layout/hierarchy4"/>
    <dgm:cxn modelId="{58D9A888-E0C7-4D30-B65D-DD331F1D421A}" type="presOf" srcId="{6AB7F1A7-B5DC-46E4-803B-ACC4ADA562B1}" destId="{5747B573-1489-4311-ACF3-C9C276D5781F}" srcOrd="0" destOrd="0" presId="urn:microsoft.com/office/officeart/2005/8/layout/hierarchy4"/>
    <dgm:cxn modelId="{5BD05D78-E548-468F-BB28-D9FF95E0089E}" type="presOf" srcId="{5B69F46B-D687-4088-8917-62A6A8EA19E0}" destId="{7623B856-A4E5-4DD9-AC64-CEBBD9FE580E}" srcOrd="0" destOrd="0" presId="urn:microsoft.com/office/officeart/2005/8/layout/hierarchy4"/>
    <dgm:cxn modelId="{FD1B02E9-2489-47FF-9001-255A3A8DE2E7}" type="presOf" srcId="{5DB0AF4F-ACC3-49F4-84F4-C27009D7C345}" destId="{29A1CC99-D38B-4FD2-8762-32F7C84286B3}" srcOrd="0" destOrd="0" presId="urn:microsoft.com/office/officeart/2005/8/layout/hierarchy4"/>
    <dgm:cxn modelId="{08A9213F-198F-403D-83F9-A5EA15B80603}" type="presOf" srcId="{97B971FE-F6DA-4CFF-A032-75DEF3BB46DB}" destId="{A7BD51AB-D623-4DB6-A5B3-7030E3F386CA}" srcOrd="0" destOrd="0" presId="urn:microsoft.com/office/officeart/2005/8/layout/hierarchy4"/>
    <dgm:cxn modelId="{EE3309AF-6724-45DC-A8F5-19FC6559ECF1}" srcId="{DC577BC7-9E85-48BB-8C0F-4AB931BD1598}" destId="{5B69F46B-D687-4088-8917-62A6A8EA19E0}" srcOrd="0" destOrd="0" parTransId="{B01061FB-1EFE-418B-9D5D-C55766ACFF91}" sibTransId="{71F4D16D-F4DC-40E0-A293-B59FB3906DA2}"/>
    <dgm:cxn modelId="{2C73DE72-58AF-4218-96BE-749B261D8B79}" type="presParOf" srcId="{18B171E1-12F3-4A30-95DA-1A125F9760D5}" destId="{EBF57B55-9861-4E86-93DD-D5D559E0DB90}" srcOrd="0" destOrd="0" presId="urn:microsoft.com/office/officeart/2005/8/layout/hierarchy4"/>
    <dgm:cxn modelId="{8F77CB95-F0C8-4DCC-93D6-AC554AC4B6E2}" type="presParOf" srcId="{EBF57B55-9861-4E86-93DD-D5D559E0DB90}" destId="{5747B573-1489-4311-ACF3-C9C276D5781F}" srcOrd="0" destOrd="0" presId="urn:microsoft.com/office/officeart/2005/8/layout/hierarchy4"/>
    <dgm:cxn modelId="{B6D421CA-261C-4D34-AE1D-128EB952842B}" type="presParOf" srcId="{EBF57B55-9861-4E86-93DD-D5D559E0DB90}" destId="{0FDCEDBB-F771-4F96-B992-908F209DC4F1}" srcOrd="1" destOrd="0" presId="urn:microsoft.com/office/officeart/2005/8/layout/hierarchy4"/>
    <dgm:cxn modelId="{8685567A-2B13-44BB-A53E-D650AD0A054C}" type="presParOf" srcId="{EBF57B55-9861-4E86-93DD-D5D559E0DB90}" destId="{EC846CEC-6C85-4E17-AEE5-6D3688857DB0}" srcOrd="2" destOrd="0" presId="urn:microsoft.com/office/officeart/2005/8/layout/hierarchy4"/>
    <dgm:cxn modelId="{D076CEA1-646B-4815-A78E-5F91E7142541}" type="presParOf" srcId="{EC846CEC-6C85-4E17-AEE5-6D3688857DB0}" destId="{12BA4BC7-78FB-4B0D-BB3D-0A128481E8DF}" srcOrd="0" destOrd="0" presId="urn:microsoft.com/office/officeart/2005/8/layout/hierarchy4"/>
    <dgm:cxn modelId="{003B90F7-7900-4018-9BF3-42F41A5623CA}" type="presParOf" srcId="{12BA4BC7-78FB-4B0D-BB3D-0A128481E8DF}" destId="{23DD85DB-9867-4BE6-85E6-57AAB907931B}" srcOrd="0" destOrd="0" presId="urn:microsoft.com/office/officeart/2005/8/layout/hierarchy4"/>
    <dgm:cxn modelId="{E760234A-A99F-4B74-BE87-49CDDBDD91F9}" type="presParOf" srcId="{12BA4BC7-78FB-4B0D-BB3D-0A128481E8DF}" destId="{89584926-917F-4945-8772-FA2B1BB99E52}" srcOrd="1" destOrd="0" presId="urn:microsoft.com/office/officeart/2005/8/layout/hierarchy4"/>
    <dgm:cxn modelId="{AC6CC7D4-1151-4AD2-9B22-246A701428D5}" type="presParOf" srcId="{12BA4BC7-78FB-4B0D-BB3D-0A128481E8DF}" destId="{9499F2C8-0F9C-4588-8F97-4E73958DC039}" srcOrd="2" destOrd="0" presId="urn:microsoft.com/office/officeart/2005/8/layout/hierarchy4"/>
    <dgm:cxn modelId="{112EF603-FD40-45BC-B04E-91F9EECBCCEE}" type="presParOf" srcId="{9499F2C8-0F9C-4588-8F97-4E73958DC039}" destId="{FE775717-89FF-4419-87D0-793886443DFC}" srcOrd="0" destOrd="0" presId="urn:microsoft.com/office/officeart/2005/8/layout/hierarchy4"/>
    <dgm:cxn modelId="{1EB0748A-AC46-4373-BB1D-5D35DB7A00F1}" type="presParOf" srcId="{FE775717-89FF-4419-87D0-793886443DFC}" destId="{7623B856-A4E5-4DD9-AC64-CEBBD9FE580E}" srcOrd="0" destOrd="0" presId="urn:microsoft.com/office/officeart/2005/8/layout/hierarchy4"/>
    <dgm:cxn modelId="{F3BFF510-F28F-42C5-960C-3D02FCF830F8}" type="presParOf" srcId="{FE775717-89FF-4419-87D0-793886443DFC}" destId="{2EA2F283-2E30-451B-ADA1-685420E724AF}" srcOrd="1" destOrd="0" presId="urn:microsoft.com/office/officeart/2005/8/layout/hierarchy4"/>
    <dgm:cxn modelId="{0B6C5A4C-267D-405B-8341-AB00AA64F46E}" type="presParOf" srcId="{FE775717-89FF-4419-87D0-793886443DFC}" destId="{7BFF1E58-A138-405C-90F2-892FC00900FC}" srcOrd="2" destOrd="0" presId="urn:microsoft.com/office/officeart/2005/8/layout/hierarchy4"/>
    <dgm:cxn modelId="{E47129A8-310F-40B4-9094-B1103D64E6FD}" type="presParOf" srcId="{7BFF1E58-A138-405C-90F2-892FC00900FC}" destId="{7BF08DA0-D53C-443D-929E-D66227167B38}" srcOrd="0" destOrd="0" presId="urn:microsoft.com/office/officeart/2005/8/layout/hierarchy4"/>
    <dgm:cxn modelId="{62795E0D-BDF4-4FC4-9F00-0CE4D5932C4E}" type="presParOf" srcId="{7BF08DA0-D53C-443D-929E-D66227167B38}" destId="{E55CB3E2-4647-4640-BF2C-AEA47B6725CB}" srcOrd="0" destOrd="0" presId="urn:microsoft.com/office/officeart/2005/8/layout/hierarchy4"/>
    <dgm:cxn modelId="{11473867-42CB-4DC7-9E21-08407C17C6CB}" type="presParOf" srcId="{7BF08DA0-D53C-443D-929E-D66227167B38}" destId="{56978BA0-4AFF-4DE7-BEA6-DC01F77C7277}" srcOrd="1" destOrd="0" presId="urn:microsoft.com/office/officeart/2005/8/layout/hierarchy4"/>
    <dgm:cxn modelId="{EABA64E2-61D3-4050-8EB6-0C98F6AB908A}" type="presParOf" srcId="{7BFF1E58-A138-405C-90F2-892FC00900FC}" destId="{DF2372D1-A1D2-4F74-976A-1A118439ABED}" srcOrd="1" destOrd="0" presId="urn:microsoft.com/office/officeart/2005/8/layout/hierarchy4"/>
    <dgm:cxn modelId="{970AF39D-085F-4826-B04D-C5D3D67AF1FA}" type="presParOf" srcId="{7BFF1E58-A138-405C-90F2-892FC00900FC}" destId="{7C5F334E-7050-4620-B320-CA4D1D09F7AE}" srcOrd="2" destOrd="0" presId="urn:microsoft.com/office/officeart/2005/8/layout/hierarchy4"/>
    <dgm:cxn modelId="{2474BD01-7795-4818-B777-E5E98EEF19A6}" type="presParOf" srcId="{7C5F334E-7050-4620-B320-CA4D1D09F7AE}" destId="{5BA99519-DD02-420B-B9B2-3DED41A831D5}" srcOrd="0" destOrd="0" presId="urn:microsoft.com/office/officeart/2005/8/layout/hierarchy4"/>
    <dgm:cxn modelId="{8FD33152-66A9-4869-8E6E-38BA17E7B61E}" type="presParOf" srcId="{7C5F334E-7050-4620-B320-CA4D1D09F7AE}" destId="{24A00CA2-7325-4BFF-AD1F-7DD79142E06D}" srcOrd="1" destOrd="0" presId="urn:microsoft.com/office/officeart/2005/8/layout/hierarchy4"/>
    <dgm:cxn modelId="{7CFF8DDD-0E72-431A-A4FE-86775EBB0F8B}" type="presParOf" srcId="{9499F2C8-0F9C-4588-8F97-4E73958DC039}" destId="{80C94A62-D706-4841-82B7-800F084BBDC0}" srcOrd="1" destOrd="0" presId="urn:microsoft.com/office/officeart/2005/8/layout/hierarchy4"/>
    <dgm:cxn modelId="{AD344BDE-C76F-4A85-81DD-9866380ECF8C}" type="presParOf" srcId="{9499F2C8-0F9C-4588-8F97-4E73958DC039}" destId="{276ED301-2C27-4ED1-877A-E654A3369935}" srcOrd="2" destOrd="0" presId="urn:microsoft.com/office/officeart/2005/8/layout/hierarchy4"/>
    <dgm:cxn modelId="{2406C22B-1E9A-432F-80D1-A2E4F8FD1725}" type="presParOf" srcId="{276ED301-2C27-4ED1-877A-E654A3369935}" destId="{D9A13F0A-7643-4DE0-BA03-AC39BC34C405}" srcOrd="0" destOrd="0" presId="urn:microsoft.com/office/officeart/2005/8/layout/hierarchy4"/>
    <dgm:cxn modelId="{BC49F0A6-36C1-4358-886A-8579B48EC3B7}" type="presParOf" srcId="{276ED301-2C27-4ED1-877A-E654A3369935}" destId="{32C9C8D4-ED2A-4A99-BBF3-F71663E851BB}" srcOrd="1" destOrd="0" presId="urn:microsoft.com/office/officeart/2005/8/layout/hierarchy4"/>
    <dgm:cxn modelId="{5E5A5560-9439-4241-934E-13ABE7285AB0}" type="presParOf" srcId="{276ED301-2C27-4ED1-877A-E654A3369935}" destId="{133A1774-E433-418D-BF84-18BB5E2FC91C}" srcOrd="2" destOrd="0" presId="urn:microsoft.com/office/officeart/2005/8/layout/hierarchy4"/>
    <dgm:cxn modelId="{175BB167-4B3A-4C2D-9691-AE5E9953F729}" type="presParOf" srcId="{133A1774-E433-418D-BF84-18BB5E2FC91C}" destId="{39D01EF6-DF6A-44ED-B4B8-31D95D652450}" srcOrd="0" destOrd="0" presId="urn:microsoft.com/office/officeart/2005/8/layout/hierarchy4"/>
    <dgm:cxn modelId="{51A823AC-5513-434F-93F9-8835684F0E65}" type="presParOf" srcId="{39D01EF6-DF6A-44ED-B4B8-31D95D652450}" destId="{29A1CC99-D38B-4FD2-8762-32F7C84286B3}" srcOrd="0" destOrd="0" presId="urn:microsoft.com/office/officeart/2005/8/layout/hierarchy4"/>
    <dgm:cxn modelId="{3C8F6184-248F-4F20-BBBB-16D8457E4D0B}" type="presParOf" srcId="{39D01EF6-DF6A-44ED-B4B8-31D95D652450}" destId="{EAB0A4A5-20DC-4FE7-9A2F-A0D75D1B86B3}" srcOrd="1" destOrd="0" presId="urn:microsoft.com/office/officeart/2005/8/layout/hierarchy4"/>
    <dgm:cxn modelId="{520538F5-DA88-4DC7-AA65-E284072AD116}" type="presParOf" srcId="{133A1774-E433-418D-BF84-18BB5E2FC91C}" destId="{F3263FFA-7592-45DB-B0BB-FE1CAB13CB67}" srcOrd="1" destOrd="0" presId="urn:microsoft.com/office/officeart/2005/8/layout/hierarchy4"/>
    <dgm:cxn modelId="{91A25899-8AF2-44CA-B44D-908DF7C47832}" type="presParOf" srcId="{133A1774-E433-418D-BF84-18BB5E2FC91C}" destId="{0B25B797-3EFF-40DC-BBE1-6F96EB873B30}" srcOrd="2" destOrd="0" presId="urn:microsoft.com/office/officeart/2005/8/layout/hierarchy4"/>
    <dgm:cxn modelId="{55AFEDAF-BBC8-4B7A-8214-7A34953E4528}" type="presParOf" srcId="{0B25B797-3EFF-40DC-BBE1-6F96EB873B30}" destId="{BCE4CECB-2F0E-4B22-A40B-5403A302FB93}" srcOrd="0" destOrd="0" presId="urn:microsoft.com/office/officeart/2005/8/layout/hierarchy4"/>
    <dgm:cxn modelId="{686A13E7-E5FA-4AD0-8882-25DBCE707E7C}" type="presParOf" srcId="{0B25B797-3EFF-40DC-BBE1-6F96EB873B30}" destId="{9484D0C3-5DB6-4F2C-8EFB-901E6F29416E}" srcOrd="1" destOrd="0" presId="urn:microsoft.com/office/officeart/2005/8/layout/hierarchy4"/>
    <dgm:cxn modelId="{2B16E376-A8A9-43E9-8465-FFEB598C0418}" type="presParOf" srcId="{EC846CEC-6C85-4E17-AEE5-6D3688857DB0}" destId="{931B49D7-BCFE-4FB5-AD42-43D963DDA5CB}" srcOrd="1" destOrd="0" presId="urn:microsoft.com/office/officeart/2005/8/layout/hierarchy4"/>
    <dgm:cxn modelId="{A7DD15DA-E6CA-48CA-B3B1-A0C7AB5E36CE}" type="presParOf" srcId="{EC846CEC-6C85-4E17-AEE5-6D3688857DB0}" destId="{1E54DA21-E48C-4240-9104-42AA9C789E45}" srcOrd="2" destOrd="0" presId="urn:microsoft.com/office/officeart/2005/8/layout/hierarchy4"/>
    <dgm:cxn modelId="{FB45AB45-4D60-4F25-BF5D-99C205C71AA4}" type="presParOf" srcId="{1E54DA21-E48C-4240-9104-42AA9C789E45}" destId="{A7BD51AB-D623-4DB6-A5B3-7030E3F386CA}" srcOrd="0" destOrd="0" presId="urn:microsoft.com/office/officeart/2005/8/layout/hierarchy4"/>
    <dgm:cxn modelId="{86126E79-E3AE-42EB-8988-A922FAED36C6}" type="presParOf" srcId="{1E54DA21-E48C-4240-9104-42AA9C789E45}" destId="{99339AC3-72C1-41DF-BCD2-CAD01F231F8A}" srcOrd="1" destOrd="0" presId="urn:microsoft.com/office/officeart/2005/8/layout/hierarchy4"/>
    <dgm:cxn modelId="{B2CD6919-5A2C-4614-9344-3CB30C99F614}" type="presParOf" srcId="{1E54DA21-E48C-4240-9104-42AA9C789E45}" destId="{7315A9DF-19FA-4889-A62A-CE7EB75794C1}" srcOrd="2" destOrd="0" presId="urn:microsoft.com/office/officeart/2005/8/layout/hierarchy4"/>
    <dgm:cxn modelId="{40E778D3-3D67-4395-9268-8E35BA9CDE8F}" type="presParOf" srcId="{7315A9DF-19FA-4889-A62A-CE7EB75794C1}" destId="{3F76C574-4E7A-4195-B151-8B659E83AFBE}" srcOrd="0" destOrd="0" presId="urn:microsoft.com/office/officeart/2005/8/layout/hierarchy4"/>
    <dgm:cxn modelId="{FDE3012B-5D29-4997-BFC1-90A0F3A588C7}" type="presParOf" srcId="{3F76C574-4E7A-4195-B151-8B659E83AFBE}" destId="{6F987549-B34A-423E-B456-9E73C30F6847}" srcOrd="0" destOrd="0" presId="urn:microsoft.com/office/officeart/2005/8/layout/hierarchy4"/>
    <dgm:cxn modelId="{49CD9F45-BF70-4668-947C-C38433520192}" type="presParOf" srcId="{3F76C574-4E7A-4195-B151-8B659E83AFBE}" destId="{F88CCD8A-8EF5-4976-B98F-344678848516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BDB3B-7C21-4291-B648-6EA19489BBE6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336164A-9B2F-41B6-A143-0B7DE2F023D0}">
      <dgm:prSet phldrT="[Text]" custT="1"/>
      <dgm:spPr/>
      <dgm:t>
        <a:bodyPr/>
        <a:lstStyle/>
        <a:p>
          <a:pPr rtl="1"/>
          <a:r>
            <a:rPr lang="ar-SA" sz="3200" b="1" dirty="0" smtClean="0"/>
            <a:t>نزل على قلب رسول الله </a:t>
          </a:r>
          <a:endParaRPr lang="ar-SA" sz="3200" dirty="0"/>
        </a:p>
      </dgm:t>
    </dgm:pt>
    <dgm:pt modelId="{8FB1D3F2-11B5-42D4-B480-DAE7E74776E4}" type="parTrans" cxnId="{D960B440-885F-488F-AA0A-FBD051B9FBC4}">
      <dgm:prSet/>
      <dgm:spPr/>
      <dgm:t>
        <a:bodyPr/>
        <a:lstStyle/>
        <a:p>
          <a:pPr rtl="1"/>
          <a:endParaRPr lang="ar-SA"/>
        </a:p>
      </dgm:t>
    </dgm:pt>
    <dgm:pt modelId="{999BA171-4533-4360-A814-7BFC920117BE}" type="sibTrans" cxnId="{D960B440-885F-488F-AA0A-FBD051B9FBC4}">
      <dgm:prSet/>
      <dgm:spPr/>
      <dgm:t>
        <a:bodyPr/>
        <a:lstStyle/>
        <a:p>
          <a:pPr rtl="1"/>
          <a:endParaRPr lang="ar-SA"/>
        </a:p>
      </dgm:t>
    </dgm:pt>
    <dgm:pt modelId="{37BE16FD-3C3D-4C4E-8803-8E68F7A343A5}">
      <dgm:prSet/>
      <dgm:spPr/>
      <dgm:t>
        <a:bodyPr/>
        <a:lstStyle/>
        <a:p>
          <a:pPr rtl="1"/>
          <a:endParaRPr lang="ar-SA" dirty="0"/>
        </a:p>
      </dgm:t>
    </dgm:pt>
    <dgm:pt modelId="{B7D96961-79E0-453E-A510-443D55386618}" type="parTrans" cxnId="{DBA83446-5540-4A95-99DB-1F3FD22BEE43}">
      <dgm:prSet/>
      <dgm:spPr/>
      <dgm:t>
        <a:bodyPr/>
        <a:lstStyle/>
        <a:p>
          <a:pPr rtl="1"/>
          <a:endParaRPr lang="ar-SA"/>
        </a:p>
      </dgm:t>
    </dgm:pt>
    <dgm:pt modelId="{0EE4AC3B-9556-4664-AA90-5EC19632B745}" type="sibTrans" cxnId="{DBA83446-5540-4A95-99DB-1F3FD22BEE43}">
      <dgm:prSet/>
      <dgm:spPr/>
      <dgm:t>
        <a:bodyPr/>
        <a:lstStyle/>
        <a:p>
          <a:pPr rtl="1"/>
          <a:endParaRPr lang="ar-SA"/>
        </a:p>
      </dgm:t>
    </dgm:pt>
    <dgm:pt modelId="{71ADFA10-82DF-44AD-93FA-F04892EC3511}">
      <dgm:prSet custT="1"/>
      <dgm:spPr/>
      <dgm:t>
        <a:bodyPr/>
        <a:lstStyle/>
        <a:p>
          <a:pPr rtl="1"/>
          <a:r>
            <a:rPr lang="ar-SA" sz="2800" b="1" dirty="0" smtClean="0"/>
            <a:t>نزل به الروح الأمين </a:t>
          </a:r>
          <a:endParaRPr lang="ar-SA" sz="2800" dirty="0"/>
        </a:p>
      </dgm:t>
    </dgm:pt>
    <dgm:pt modelId="{032376F4-4663-45F4-838B-4D1A6923F5F0}" type="parTrans" cxnId="{E961E303-12BB-42A1-9FC6-889218C115A9}">
      <dgm:prSet/>
      <dgm:spPr/>
      <dgm:t>
        <a:bodyPr/>
        <a:lstStyle/>
        <a:p>
          <a:pPr rtl="1"/>
          <a:endParaRPr lang="ar-SA"/>
        </a:p>
      </dgm:t>
    </dgm:pt>
    <dgm:pt modelId="{544A6BB8-11EA-4A53-8582-A196D1800774}" type="sibTrans" cxnId="{E961E303-12BB-42A1-9FC6-889218C115A9}">
      <dgm:prSet/>
      <dgm:spPr/>
      <dgm:t>
        <a:bodyPr/>
        <a:lstStyle/>
        <a:p>
          <a:pPr rtl="1"/>
          <a:endParaRPr lang="ar-SA"/>
        </a:p>
      </dgm:t>
    </dgm:pt>
    <dgm:pt modelId="{C4841F2A-13BA-41FE-B0CC-415117D05015}">
      <dgm:prSet custT="1"/>
      <dgm:spPr/>
      <dgm:t>
        <a:bodyPr/>
        <a:lstStyle/>
        <a:p>
          <a:pPr rtl="1"/>
          <a:r>
            <a:rPr lang="ar-SA" sz="2800" b="1" dirty="0" smtClean="0"/>
            <a:t>ليكون حجة للرسول على أنه رسول الله </a:t>
          </a:r>
          <a:endParaRPr lang="ar-SA" sz="2800" dirty="0"/>
        </a:p>
      </dgm:t>
    </dgm:pt>
    <dgm:pt modelId="{E0B14491-C4E4-4134-9061-42F8BB13A1E2}" type="parTrans" cxnId="{3832C4B6-321B-4A9C-A721-B4640DA9E4BD}">
      <dgm:prSet/>
      <dgm:spPr/>
      <dgm:t>
        <a:bodyPr/>
        <a:lstStyle/>
        <a:p>
          <a:pPr rtl="1"/>
          <a:endParaRPr lang="ar-SA"/>
        </a:p>
      </dgm:t>
    </dgm:pt>
    <dgm:pt modelId="{E3D875F4-BB06-413E-A868-2313795D5239}" type="sibTrans" cxnId="{3832C4B6-321B-4A9C-A721-B4640DA9E4BD}">
      <dgm:prSet/>
      <dgm:spPr/>
      <dgm:t>
        <a:bodyPr/>
        <a:lstStyle/>
        <a:p>
          <a:pPr rtl="1"/>
          <a:endParaRPr lang="ar-SA"/>
        </a:p>
      </dgm:t>
    </dgm:pt>
    <dgm:pt modelId="{39B6EE82-C57B-427A-8B25-2E0B31556C02}">
      <dgm:prSet custT="1"/>
      <dgm:spPr/>
      <dgm:t>
        <a:bodyPr/>
        <a:lstStyle/>
        <a:p>
          <a:pPr rtl="1"/>
          <a:r>
            <a:rPr lang="ar-SA" sz="3200" b="1" dirty="0" smtClean="0"/>
            <a:t>ودستورا للناس يهتدون به </a:t>
          </a:r>
          <a:endParaRPr lang="ar-SA" sz="3200" dirty="0"/>
        </a:p>
      </dgm:t>
    </dgm:pt>
    <dgm:pt modelId="{E75B5EBB-4233-4466-B408-5DDDAEA44603}" type="parTrans" cxnId="{BEB389BD-17C3-4B5C-BB91-18FE1476BFB2}">
      <dgm:prSet/>
      <dgm:spPr/>
      <dgm:t>
        <a:bodyPr/>
        <a:lstStyle/>
        <a:p>
          <a:pPr rtl="1"/>
          <a:endParaRPr lang="ar-SA"/>
        </a:p>
      </dgm:t>
    </dgm:pt>
    <dgm:pt modelId="{2821E8CA-718B-4D52-B403-D5E1AB33E415}" type="sibTrans" cxnId="{BEB389BD-17C3-4B5C-BB91-18FE1476BFB2}">
      <dgm:prSet/>
      <dgm:spPr/>
      <dgm:t>
        <a:bodyPr/>
        <a:lstStyle/>
        <a:p>
          <a:pPr rtl="1"/>
          <a:endParaRPr lang="ar-SA"/>
        </a:p>
      </dgm:t>
    </dgm:pt>
    <dgm:pt modelId="{F569BF26-47C3-46FB-AFAF-19622A08AE52}">
      <dgm:prSet custT="1"/>
      <dgm:spPr/>
      <dgm:t>
        <a:bodyPr/>
        <a:lstStyle/>
        <a:p>
          <a:pPr rtl="1"/>
          <a:r>
            <a:rPr lang="ar-SA" sz="3600" b="1" dirty="0" smtClean="0"/>
            <a:t>وقربة يتعبدون بتلاوته </a:t>
          </a:r>
          <a:endParaRPr lang="ar-SA" sz="3600" dirty="0"/>
        </a:p>
      </dgm:t>
    </dgm:pt>
    <dgm:pt modelId="{024DF2AB-DEBE-46FD-9493-47A89B02A1F2}" type="parTrans" cxnId="{8B6F6468-35F0-425F-948C-47289A75271F}">
      <dgm:prSet/>
      <dgm:spPr/>
      <dgm:t>
        <a:bodyPr/>
        <a:lstStyle/>
        <a:p>
          <a:pPr rtl="1"/>
          <a:endParaRPr lang="ar-SA"/>
        </a:p>
      </dgm:t>
    </dgm:pt>
    <dgm:pt modelId="{5AD5320A-A078-4493-A7FD-8AA1A8800ADF}" type="sibTrans" cxnId="{8B6F6468-35F0-425F-948C-47289A75271F}">
      <dgm:prSet/>
      <dgm:spPr/>
      <dgm:t>
        <a:bodyPr/>
        <a:lstStyle/>
        <a:p>
          <a:pPr rtl="1"/>
          <a:endParaRPr lang="ar-SA"/>
        </a:p>
      </dgm:t>
    </dgm:pt>
    <dgm:pt modelId="{BC9336FD-1CF7-4665-A65A-4A0CF91EFD08}">
      <dgm:prSet custT="1"/>
      <dgm:spPr/>
      <dgm:t>
        <a:bodyPr/>
        <a:lstStyle/>
        <a:p>
          <a:pPr rtl="1"/>
          <a:r>
            <a:rPr lang="ar-SA" sz="2400" b="1" dirty="0" smtClean="0"/>
            <a:t>وهو المدون بين دفتي المصحف </a:t>
          </a:r>
          <a:endParaRPr lang="ar-SA" sz="2400" dirty="0"/>
        </a:p>
      </dgm:t>
    </dgm:pt>
    <dgm:pt modelId="{CC8C5DBF-EA50-48CA-BF02-996B46F2C4B8}" type="parTrans" cxnId="{41D7BD80-5550-4E56-A9A9-1DF3F7B7F187}">
      <dgm:prSet/>
      <dgm:spPr/>
      <dgm:t>
        <a:bodyPr/>
        <a:lstStyle/>
        <a:p>
          <a:pPr rtl="1"/>
          <a:endParaRPr lang="ar-SA"/>
        </a:p>
      </dgm:t>
    </dgm:pt>
    <dgm:pt modelId="{9D437C88-4FC3-4CFA-A3AD-68692E1AB7C6}" type="sibTrans" cxnId="{41D7BD80-5550-4E56-A9A9-1DF3F7B7F187}">
      <dgm:prSet/>
      <dgm:spPr/>
      <dgm:t>
        <a:bodyPr/>
        <a:lstStyle/>
        <a:p>
          <a:pPr rtl="1"/>
          <a:endParaRPr lang="ar-SA"/>
        </a:p>
      </dgm:t>
    </dgm:pt>
    <dgm:pt modelId="{B120F2CC-7991-4DDD-83A9-362DF14E4FE6}">
      <dgm:prSet custT="1"/>
      <dgm:spPr/>
      <dgm:t>
        <a:bodyPr/>
        <a:lstStyle/>
        <a:p>
          <a:pPr rtl="1"/>
          <a:r>
            <a:rPr lang="ar-SA" sz="1400" b="1" dirty="0" smtClean="0"/>
            <a:t>المبدوء بسورة الفاتحة والمختوم بسورة الناس </a:t>
          </a:r>
          <a:endParaRPr lang="ar-SA" sz="1400" dirty="0"/>
        </a:p>
      </dgm:t>
    </dgm:pt>
    <dgm:pt modelId="{0518468C-563E-4A8C-8326-BF80DB08B10C}" type="parTrans" cxnId="{6663BAF2-8DE3-4303-85B1-27C0D046A51C}">
      <dgm:prSet/>
      <dgm:spPr/>
      <dgm:t>
        <a:bodyPr/>
        <a:lstStyle/>
        <a:p>
          <a:pPr rtl="1"/>
          <a:endParaRPr lang="ar-SA"/>
        </a:p>
      </dgm:t>
    </dgm:pt>
    <dgm:pt modelId="{15B62858-A46B-43CD-A5E4-731C23108158}" type="sibTrans" cxnId="{6663BAF2-8DE3-4303-85B1-27C0D046A51C}">
      <dgm:prSet/>
      <dgm:spPr/>
      <dgm:t>
        <a:bodyPr/>
        <a:lstStyle/>
        <a:p>
          <a:pPr rtl="1"/>
          <a:endParaRPr lang="ar-SA"/>
        </a:p>
      </dgm:t>
    </dgm:pt>
    <dgm:pt modelId="{326C030E-4BB3-487D-9AC0-63171CC6397D}">
      <dgm:prSet custT="1"/>
      <dgm:spPr/>
      <dgm:t>
        <a:bodyPr/>
        <a:lstStyle/>
        <a:p>
          <a:pPr rtl="1"/>
          <a:r>
            <a:rPr lang="ar-SA" sz="1600" b="1" dirty="0" smtClean="0"/>
            <a:t>المنقول إلينا بالتواتر كتابة ومشافهة </a:t>
          </a:r>
          <a:endParaRPr lang="ar-SA" sz="1600" dirty="0"/>
        </a:p>
      </dgm:t>
    </dgm:pt>
    <dgm:pt modelId="{174504CD-2279-49E9-9F39-30BF8B8241C4}" type="parTrans" cxnId="{DB55B98C-E94E-480F-AAFD-FAE8498A0507}">
      <dgm:prSet/>
      <dgm:spPr/>
      <dgm:t>
        <a:bodyPr/>
        <a:lstStyle/>
        <a:p>
          <a:pPr rtl="1"/>
          <a:endParaRPr lang="ar-SA"/>
        </a:p>
      </dgm:t>
    </dgm:pt>
    <dgm:pt modelId="{12A18DDC-AE58-46C7-9CA1-3B5CAFDE96A5}" type="sibTrans" cxnId="{DB55B98C-E94E-480F-AAFD-FAE8498A0507}">
      <dgm:prSet/>
      <dgm:spPr/>
      <dgm:t>
        <a:bodyPr/>
        <a:lstStyle/>
        <a:p>
          <a:pPr rtl="1"/>
          <a:endParaRPr lang="ar-SA"/>
        </a:p>
      </dgm:t>
    </dgm:pt>
    <dgm:pt modelId="{1508099B-877D-459F-9EF3-F6738DFD2FC9}">
      <dgm:prSet custT="1"/>
      <dgm:spPr/>
      <dgm:t>
        <a:bodyPr/>
        <a:lstStyle/>
        <a:p>
          <a:pPr rtl="1"/>
          <a:r>
            <a:rPr lang="ar-SA" sz="2000" b="1" dirty="0" smtClean="0"/>
            <a:t>المعجز والمتحدَى به</a:t>
          </a:r>
          <a:endParaRPr lang="ar-SA" sz="2000" dirty="0"/>
        </a:p>
      </dgm:t>
    </dgm:pt>
    <dgm:pt modelId="{CC624653-D6E4-437C-873F-A8753C133D4F}" type="parTrans" cxnId="{E4CEB341-EB8B-4959-9AEA-1AB189782CC8}">
      <dgm:prSet/>
      <dgm:spPr/>
      <dgm:t>
        <a:bodyPr/>
        <a:lstStyle/>
        <a:p>
          <a:pPr rtl="1"/>
          <a:endParaRPr lang="ar-SA"/>
        </a:p>
      </dgm:t>
    </dgm:pt>
    <dgm:pt modelId="{B4C29B41-E8C2-4739-8973-CE3D27E61E1A}" type="sibTrans" cxnId="{E4CEB341-EB8B-4959-9AEA-1AB189782CC8}">
      <dgm:prSet/>
      <dgm:spPr/>
      <dgm:t>
        <a:bodyPr/>
        <a:lstStyle/>
        <a:p>
          <a:pPr rtl="1"/>
          <a:endParaRPr lang="ar-SA"/>
        </a:p>
      </dgm:t>
    </dgm:pt>
    <dgm:pt modelId="{A603F505-30A1-4844-BC90-A2CC01E5BA4F}">
      <dgm:prSet/>
      <dgm:spPr/>
      <dgm:t>
        <a:bodyPr/>
        <a:lstStyle/>
        <a:p>
          <a:pPr rtl="1"/>
          <a:r>
            <a:rPr lang="ar-SA" b="1" dirty="0" smtClean="0"/>
            <a:t>نزل على قلب رسول الله محمد </a:t>
          </a:r>
          <a:endParaRPr lang="ar-SA" dirty="0"/>
        </a:p>
      </dgm:t>
    </dgm:pt>
    <dgm:pt modelId="{5F5D61F4-18DE-41EC-A3E5-0A718CED4B2F}" type="parTrans" cxnId="{FE244B0A-B45B-489A-AEE8-6768E8059B1D}">
      <dgm:prSet/>
      <dgm:spPr/>
      <dgm:t>
        <a:bodyPr/>
        <a:lstStyle/>
        <a:p>
          <a:pPr rtl="1"/>
          <a:endParaRPr lang="ar-SA"/>
        </a:p>
      </dgm:t>
    </dgm:pt>
    <dgm:pt modelId="{2137306F-A5F9-46AC-BC5D-53AB01BAD0DF}" type="sibTrans" cxnId="{FE244B0A-B45B-489A-AEE8-6768E8059B1D}">
      <dgm:prSet/>
      <dgm:spPr/>
      <dgm:t>
        <a:bodyPr/>
        <a:lstStyle/>
        <a:p>
          <a:pPr rtl="1"/>
          <a:endParaRPr lang="ar-SA"/>
        </a:p>
      </dgm:t>
    </dgm:pt>
    <dgm:pt modelId="{F0F4621E-E4B1-40BE-8B6F-AE88D3990A3B}">
      <dgm:prSet custT="1"/>
      <dgm:spPr/>
      <dgm:t>
        <a:bodyPr/>
        <a:lstStyle/>
        <a:p>
          <a:pPr rtl="1"/>
          <a:r>
            <a:rPr lang="ar-SA" sz="1600" b="1" dirty="0" smtClean="0"/>
            <a:t>بألفاظه العربية ، ومعانيه الحقة </a:t>
          </a:r>
          <a:endParaRPr lang="ar-SA" sz="1600" dirty="0"/>
        </a:p>
      </dgm:t>
    </dgm:pt>
    <dgm:pt modelId="{B9187BB2-A903-499B-B095-E7BDB1D481B6}" type="parTrans" cxnId="{7EC5D9B5-EC54-49AA-AC91-98066588FFD5}">
      <dgm:prSet/>
      <dgm:spPr/>
      <dgm:t>
        <a:bodyPr/>
        <a:lstStyle/>
        <a:p>
          <a:pPr rtl="1"/>
          <a:endParaRPr lang="ar-SA"/>
        </a:p>
      </dgm:t>
    </dgm:pt>
    <dgm:pt modelId="{D0445BF7-256E-4402-BEEC-CEA1D8E8BF4E}" type="sibTrans" cxnId="{7EC5D9B5-EC54-49AA-AC91-98066588FFD5}">
      <dgm:prSet/>
      <dgm:spPr/>
      <dgm:t>
        <a:bodyPr/>
        <a:lstStyle/>
        <a:p>
          <a:pPr rtl="1"/>
          <a:endParaRPr lang="ar-SA"/>
        </a:p>
      </dgm:t>
    </dgm:pt>
    <dgm:pt modelId="{443F96DE-08F1-4289-B64A-14726B9B93BC}">
      <dgm:prSet custT="1"/>
      <dgm:spPr/>
      <dgm:t>
        <a:bodyPr/>
        <a:lstStyle/>
        <a:p>
          <a:pPr rtl="1"/>
          <a:r>
            <a:rPr lang="ar-SA" sz="2400" dirty="0" smtClean="0"/>
            <a:t>كلام الله</a:t>
          </a:r>
          <a:endParaRPr lang="ar-SA" sz="2400" dirty="0"/>
        </a:p>
      </dgm:t>
    </dgm:pt>
    <dgm:pt modelId="{F7DE9813-C63C-4AEB-A13E-8F166AA7B595}" type="parTrans" cxnId="{28E7B6F6-3E01-4015-8F01-1EA1DC16AE18}">
      <dgm:prSet/>
      <dgm:spPr/>
      <dgm:t>
        <a:bodyPr/>
        <a:lstStyle/>
        <a:p>
          <a:pPr rtl="1"/>
          <a:endParaRPr lang="ar-SA"/>
        </a:p>
      </dgm:t>
    </dgm:pt>
    <dgm:pt modelId="{839B6F18-5E3C-42BA-81AC-86286E06F39B}" type="sibTrans" cxnId="{28E7B6F6-3E01-4015-8F01-1EA1DC16AE18}">
      <dgm:prSet/>
      <dgm:spPr/>
      <dgm:t>
        <a:bodyPr/>
        <a:lstStyle/>
        <a:p>
          <a:pPr rtl="1"/>
          <a:endParaRPr lang="ar-SA"/>
        </a:p>
      </dgm:t>
    </dgm:pt>
    <dgm:pt modelId="{BC4C02A1-0798-4274-A3C3-68F21D068D7C}" type="pres">
      <dgm:prSet presAssocID="{56FBDB3B-7C21-4291-B648-6EA19489BB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E6F5EC4-286F-473A-9AC5-0B75CDB60A9F}" type="pres">
      <dgm:prSet presAssocID="{37BE16FD-3C3D-4C4E-8803-8E68F7A343A5}" presName="Name8" presStyleCnt="0"/>
      <dgm:spPr/>
    </dgm:pt>
    <dgm:pt modelId="{F2FAF740-621B-46CD-92E5-A53327F956BE}" type="pres">
      <dgm:prSet presAssocID="{37BE16FD-3C3D-4C4E-8803-8E68F7A343A5}" presName="level" presStyleLbl="node1" presStyleIdx="0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2B4748-CC91-4F11-B76F-DCA5ACF15377}" type="pres">
      <dgm:prSet presAssocID="{37BE16FD-3C3D-4C4E-8803-8E68F7A343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B1D334-AE3C-4215-8381-BDA2B9B4FE1D}" type="pres">
      <dgm:prSet presAssocID="{443F96DE-08F1-4289-B64A-14726B9B93BC}" presName="Name8" presStyleCnt="0"/>
      <dgm:spPr/>
    </dgm:pt>
    <dgm:pt modelId="{4D6948FB-C855-43C2-AEB3-D8721C802F3F}" type="pres">
      <dgm:prSet presAssocID="{443F96DE-08F1-4289-B64A-14726B9B93BC}" presName="level" presStyleLbl="node1" presStyleIdx="1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F033ED-8702-4486-9165-9118D1AFC7F6}" type="pres">
      <dgm:prSet presAssocID="{443F96DE-08F1-4289-B64A-14726B9B93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AB0AAC-27E1-4BE9-A91B-B4B66C9A2D33}" type="pres">
      <dgm:prSet presAssocID="{F0F4621E-E4B1-40BE-8B6F-AE88D3990A3B}" presName="Name8" presStyleCnt="0"/>
      <dgm:spPr/>
    </dgm:pt>
    <dgm:pt modelId="{9D1B6940-92BB-48F6-BE15-EA19B64FE964}" type="pres">
      <dgm:prSet presAssocID="{F0F4621E-E4B1-40BE-8B6F-AE88D3990A3B}" presName="level" presStyleLbl="node1" presStyleIdx="2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86EC3D-E975-44AA-AF26-B5E69A81E417}" type="pres">
      <dgm:prSet presAssocID="{F0F4621E-E4B1-40BE-8B6F-AE88D3990A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8FCC59-EA08-4BB2-B48E-DC492B68F4B0}" type="pres">
      <dgm:prSet presAssocID="{A603F505-30A1-4844-BC90-A2CC01E5BA4F}" presName="Name8" presStyleCnt="0"/>
      <dgm:spPr/>
    </dgm:pt>
    <dgm:pt modelId="{0922B2DB-A3A7-422D-A693-1392E7772EE2}" type="pres">
      <dgm:prSet presAssocID="{A603F505-30A1-4844-BC90-A2CC01E5BA4F}" presName="level" presStyleLbl="node1" presStyleIdx="3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20A2B0-B895-4CA6-889A-43CC8341F094}" type="pres">
      <dgm:prSet presAssocID="{A603F505-30A1-4844-BC90-A2CC01E5BA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DE80B4-71E7-4BB9-AFFF-4EC8312D7DA2}" type="pres">
      <dgm:prSet presAssocID="{1508099B-877D-459F-9EF3-F6738DFD2FC9}" presName="Name8" presStyleCnt="0"/>
      <dgm:spPr/>
    </dgm:pt>
    <dgm:pt modelId="{5DA89903-A5F5-44D1-8049-394ADF955139}" type="pres">
      <dgm:prSet presAssocID="{1508099B-877D-459F-9EF3-F6738DFD2FC9}" presName="level" presStyleLbl="node1" presStyleIdx="4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CA2DE2-2F94-40DE-BACA-1A0319DECBCA}" type="pres">
      <dgm:prSet presAssocID="{1508099B-877D-459F-9EF3-F6738DFD2F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7C2E44-4261-4563-AD29-55080616C24F}" type="pres">
      <dgm:prSet presAssocID="{326C030E-4BB3-487D-9AC0-63171CC6397D}" presName="Name8" presStyleCnt="0"/>
      <dgm:spPr/>
    </dgm:pt>
    <dgm:pt modelId="{A4FDDFA3-2C93-4E71-BD5A-ACC3C8C773C1}" type="pres">
      <dgm:prSet presAssocID="{326C030E-4BB3-487D-9AC0-63171CC6397D}" presName="level" presStyleLbl="node1" presStyleIdx="5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20A417-6D24-4DA7-BA67-73B85EB2A925}" type="pres">
      <dgm:prSet presAssocID="{326C030E-4BB3-487D-9AC0-63171CC639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2755B0-3F0C-49A4-9849-F00D62E779F3}" type="pres">
      <dgm:prSet presAssocID="{B120F2CC-7991-4DDD-83A9-362DF14E4FE6}" presName="Name8" presStyleCnt="0"/>
      <dgm:spPr/>
    </dgm:pt>
    <dgm:pt modelId="{8B0A7D41-854E-4B6B-9A18-3A02F3EFE6D9}" type="pres">
      <dgm:prSet presAssocID="{B120F2CC-7991-4DDD-83A9-362DF14E4FE6}" presName="level" presStyleLbl="node1" presStyleIdx="6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BA9955-AD11-4CE1-90BF-88A60406C4CD}" type="pres">
      <dgm:prSet presAssocID="{B120F2CC-7991-4DDD-83A9-362DF14E4F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2FF8D3-F4DD-451B-BFFF-042159047679}" type="pres">
      <dgm:prSet presAssocID="{BC9336FD-1CF7-4665-A65A-4A0CF91EFD08}" presName="Name8" presStyleCnt="0"/>
      <dgm:spPr/>
    </dgm:pt>
    <dgm:pt modelId="{7ECF5581-DE13-45AF-924E-16CE55E45B5A}" type="pres">
      <dgm:prSet presAssocID="{BC9336FD-1CF7-4665-A65A-4A0CF91EFD08}" presName="level" presStyleLbl="node1" presStyleIdx="7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2C8035-028D-47AD-81B9-75BA52FFC096}" type="pres">
      <dgm:prSet presAssocID="{BC9336FD-1CF7-4665-A65A-4A0CF91EFD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DEE34E-6255-4D0A-80EF-621CA106A792}" type="pres">
      <dgm:prSet presAssocID="{F569BF26-47C3-46FB-AFAF-19622A08AE52}" presName="Name8" presStyleCnt="0"/>
      <dgm:spPr/>
    </dgm:pt>
    <dgm:pt modelId="{8C59D923-2A29-44D7-9077-C5B128703E12}" type="pres">
      <dgm:prSet presAssocID="{F569BF26-47C3-46FB-AFAF-19622A08AE52}" presName="level" presStyleLbl="node1" presStyleIdx="8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A4939A-84D9-465E-8B31-1FF53567340A}" type="pres">
      <dgm:prSet presAssocID="{F569BF26-47C3-46FB-AFAF-19622A08AE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0A950B-C1E0-412F-BAC1-B4B17FDA0CF1}" type="pres">
      <dgm:prSet presAssocID="{39B6EE82-C57B-427A-8B25-2E0B31556C02}" presName="Name8" presStyleCnt="0"/>
      <dgm:spPr/>
    </dgm:pt>
    <dgm:pt modelId="{DFA13F7A-7F97-40CC-9E35-9494FDC7B635}" type="pres">
      <dgm:prSet presAssocID="{39B6EE82-C57B-427A-8B25-2E0B31556C02}" presName="level" presStyleLbl="node1" presStyleIdx="9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1BA226-C773-4EF0-B884-02383890F33B}" type="pres">
      <dgm:prSet presAssocID="{39B6EE82-C57B-427A-8B25-2E0B31556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3E2D05-7FEE-4B49-8EEB-D8A2DF495902}" type="pres">
      <dgm:prSet presAssocID="{C4841F2A-13BA-41FE-B0CC-415117D05015}" presName="Name8" presStyleCnt="0"/>
      <dgm:spPr/>
    </dgm:pt>
    <dgm:pt modelId="{927D098E-B95C-4576-B194-402BD8132B28}" type="pres">
      <dgm:prSet presAssocID="{C4841F2A-13BA-41FE-B0CC-415117D05015}" presName="level" presStyleLbl="node1" presStyleIdx="10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659A09-73C9-4ACD-876F-9668395B32E5}" type="pres">
      <dgm:prSet presAssocID="{C4841F2A-13BA-41FE-B0CC-415117D05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5223C9-93C5-4E77-ADCC-0515A18214A1}" type="pres">
      <dgm:prSet presAssocID="{9336164A-9B2F-41B6-A143-0B7DE2F023D0}" presName="Name8" presStyleCnt="0"/>
      <dgm:spPr/>
    </dgm:pt>
    <dgm:pt modelId="{9BBF07A0-8994-4CF8-90A8-BC1874E218D7}" type="pres">
      <dgm:prSet presAssocID="{9336164A-9B2F-41B6-A143-0B7DE2F023D0}" presName="level" presStyleLbl="node1" presStyleIdx="11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A41FF2-03D1-492D-A2AB-AB8C8F696A5F}" type="pres">
      <dgm:prSet presAssocID="{9336164A-9B2F-41B6-A143-0B7DE2F02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AD0C35-D23B-4964-9259-3A877DA01FA5}" type="pres">
      <dgm:prSet presAssocID="{71ADFA10-82DF-44AD-93FA-F04892EC3511}" presName="Name8" presStyleCnt="0"/>
      <dgm:spPr/>
    </dgm:pt>
    <dgm:pt modelId="{65674823-8516-4C3E-8DA4-2109938BC427}" type="pres">
      <dgm:prSet presAssocID="{71ADFA10-82DF-44AD-93FA-F04892EC3511}" presName="level" presStyleLbl="node1" presStyleIdx="12" presStyleCnt="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CEAE03-E46B-4D2B-AE18-0C1B5A29745B}" type="pres">
      <dgm:prSet presAssocID="{71ADFA10-82DF-44AD-93FA-F04892EC35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99B7A22-AD47-4CE3-8175-A310CCECEC16}" type="presOf" srcId="{71ADFA10-82DF-44AD-93FA-F04892EC3511}" destId="{E3CEAE03-E46B-4D2B-AE18-0C1B5A29745B}" srcOrd="1" destOrd="0" presId="urn:microsoft.com/office/officeart/2005/8/layout/pyramid1"/>
    <dgm:cxn modelId="{41D7BD80-5550-4E56-A9A9-1DF3F7B7F187}" srcId="{56FBDB3B-7C21-4291-B648-6EA19489BBE6}" destId="{BC9336FD-1CF7-4665-A65A-4A0CF91EFD08}" srcOrd="7" destOrd="0" parTransId="{CC8C5DBF-EA50-48CA-BF02-996B46F2C4B8}" sibTransId="{9D437C88-4FC3-4CFA-A3AD-68692E1AB7C6}"/>
    <dgm:cxn modelId="{5746195B-CA9B-4EAE-BC63-A78FCC8AAFB7}" type="presOf" srcId="{56FBDB3B-7C21-4291-B648-6EA19489BBE6}" destId="{BC4C02A1-0798-4274-A3C3-68F21D068D7C}" srcOrd="0" destOrd="0" presId="urn:microsoft.com/office/officeart/2005/8/layout/pyramid1"/>
    <dgm:cxn modelId="{D85AF343-DD1B-4D35-B604-959BC8D99305}" type="presOf" srcId="{C4841F2A-13BA-41FE-B0CC-415117D05015}" destId="{927D098E-B95C-4576-B194-402BD8132B28}" srcOrd="0" destOrd="0" presId="urn:microsoft.com/office/officeart/2005/8/layout/pyramid1"/>
    <dgm:cxn modelId="{8F9F0FF9-1B5D-4DD2-A51B-6B9E87688AF3}" type="presOf" srcId="{71ADFA10-82DF-44AD-93FA-F04892EC3511}" destId="{65674823-8516-4C3E-8DA4-2109938BC427}" srcOrd="0" destOrd="0" presId="urn:microsoft.com/office/officeart/2005/8/layout/pyramid1"/>
    <dgm:cxn modelId="{0ACA5B9E-E435-4B41-986B-68A5F96AF579}" type="presOf" srcId="{37BE16FD-3C3D-4C4E-8803-8E68F7A343A5}" destId="{992B4748-CC91-4F11-B76F-DCA5ACF15377}" srcOrd="1" destOrd="0" presId="urn:microsoft.com/office/officeart/2005/8/layout/pyramid1"/>
    <dgm:cxn modelId="{5520446A-7032-42CF-AD9A-ACE4979760A6}" type="presOf" srcId="{B120F2CC-7991-4DDD-83A9-362DF14E4FE6}" destId="{8B0A7D41-854E-4B6B-9A18-3A02F3EFE6D9}" srcOrd="0" destOrd="0" presId="urn:microsoft.com/office/officeart/2005/8/layout/pyramid1"/>
    <dgm:cxn modelId="{E74A0E41-0484-4AFB-B0A4-E058535A3C8E}" type="presOf" srcId="{443F96DE-08F1-4289-B64A-14726B9B93BC}" destId="{4D6948FB-C855-43C2-AEB3-D8721C802F3F}" srcOrd="0" destOrd="0" presId="urn:microsoft.com/office/officeart/2005/8/layout/pyramid1"/>
    <dgm:cxn modelId="{D7BDFE94-1CC7-4E39-A3B6-5C6A2D5AA857}" type="presOf" srcId="{F0F4621E-E4B1-40BE-8B6F-AE88D3990A3B}" destId="{7086EC3D-E975-44AA-AF26-B5E69A81E417}" srcOrd="1" destOrd="0" presId="urn:microsoft.com/office/officeart/2005/8/layout/pyramid1"/>
    <dgm:cxn modelId="{A0BAD615-A07F-4E61-B5E1-42694334E224}" type="presOf" srcId="{BC9336FD-1CF7-4665-A65A-4A0CF91EFD08}" destId="{7ECF5581-DE13-45AF-924E-16CE55E45B5A}" srcOrd="0" destOrd="0" presId="urn:microsoft.com/office/officeart/2005/8/layout/pyramid1"/>
    <dgm:cxn modelId="{E961E303-12BB-42A1-9FC6-889218C115A9}" srcId="{56FBDB3B-7C21-4291-B648-6EA19489BBE6}" destId="{71ADFA10-82DF-44AD-93FA-F04892EC3511}" srcOrd="12" destOrd="0" parTransId="{032376F4-4663-45F4-838B-4D1A6923F5F0}" sibTransId="{544A6BB8-11EA-4A53-8582-A196D1800774}"/>
    <dgm:cxn modelId="{366BE6D9-828C-4399-AC8A-3289D0CF053A}" type="presOf" srcId="{37BE16FD-3C3D-4C4E-8803-8E68F7A343A5}" destId="{F2FAF740-621B-46CD-92E5-A53327F956BE}" srcOrd="0" destOrd="0" presId="urn:microsoft.com/office/officeart/2005/8/layout/pyramid1"/>
    <dgm:cxn modelId="{FD8DE8F9-E74D-41D2-8688-65DFC0C6CC18}" type="presOf" srcId="{A603F505-30A1-4844-BC90-A2CC01E5BA4F}" destId="{6C20A2B0-B895-4CA6-889A-43CC8341F094}" srcOrd="1" destOrd="0" presId="urn:microsoft.com/office/officeart/2005/8/layout/pyramid1"/>
    <dgm:cxn modelId="{FE244B0A-B45B-489A-AEE8-6768E8059B1D}" srcId="{56FBDB3B-7C21-4291-B648-6EA19489BBE6}" destId="{A603F505-30A1-4844-BC90-A2CC01E5BA4F}" srcOrd="3" destOrd="0" parTransId="{5F5D61F4-18DE-41EC-A3E5-0A718CED4B2F}" sibTransId="{2137306F-A5F9-46AC-BC5D-53AB01BAD0DF}"/>
    <dgm:cxn modelId="{3F052839-E5B4-406C-A4AA-FD064EAB37D0}" type="presOf" srcId="{F569BF26-47C3-46FB-AFAF-19622A08AE52}" destId="{8C59D923-2A29-44D7-9077-C5B128703E12}" srcOrd="0" destOrd="0" presId="urn:microsoft.com/office/officeart/2005/8/layout/pyramid1"/>
    <dgm:cxn modelId="{D960B440-885F-488F-AA0A-FBD051B9FBC4}" srcId="{56FBDB3B-7C21-4291-B648-6EA19489BBE6}" destId="{9336164A-9B2F-41B6-A143-0B7DE2F023D0}" srcOrd="11" destOrd="0" parTransId="{8FB1D3F2-11B5-42D4-B480-DAE7E74776E4}" sibTransId="{999BA171-4533-4360-A814-7BFC920117BE}"/>
    <dgm:cxn modelId="{C1AD1648-44A2-4A6A-BB33-DF4388B5DE79}" type="presOf" srcId="{1508099B-877D-459F-9EF3-F6738DFD2FC9}" destId="{5DA89903-A5F5-44D1-8049-394ADF955139}" srcOrd="0" destOrd="0" presId="urn:microsoft.com/office/officeart/2005/8/layout/pyramid1"/>
    <dgm:cxn modelId="{DBA83446-5540-4A95-99DB-1F3FD22BEE43}" srcId="{56FBDB3B-7C21-4291-B648-6EA19489BBE6}" destId="{37BE16FD-3C3D-4C4E-8803-8E68F7A343A5}" srcOrd="0" destOrd="0" parTransId="{B7D96961-79E0-453E-A510-443D55386618}" sibTransId="{0EE4AC3B-9556-4664-AA90-5EC19632B745}"/>
    <dgm:cxn modelId="{62683AB5-ACAB-43E0-89DB-368D76458B13}" type="presOf" srcId="{C4841F2A-13BA-41FE-B0CC-415117D05015}" destId="{70659A09-73C9-4ACD-876F-9668395B32E5}" srcOrd="1" destOrd="0" presId="urn:microsoft.com/office/officeart/2005/8/layout/pyramid1"/>
    <dgm:cxn modelId="{4D6AFC78-D770-43B7-86CC-6DA0229AB159}" type="presOf" srcId="{39B6EE82-C57B-427A-8B25-2E0B31556C02}" destId="{DFA13F7A-7F97-40CC-9E35-9494FDC7B635}" srcOrd="0" destOrd="0" presId="urn:microsoft.com/office/officeart/2005/8/layout/pyramid1"/>
    <dgm:cxn modelId="{7EC5D9B5-EC54-49AA-AC91-98066588FFD5}" srcId="{56FBDB3B-7C21-4291-B648-6EA19489BBE6}" destId="{F0F4621E-E4B1-40BE-8B6F-AE88D3990A3B}" srcOrd="2" destOrd="0" parTransId="{B9187BB2-A903-499B-B095-E7BDB1D481B6}" sibTransId="{D0445BF7-256E-4402-BEEC-CEA1D8E8BF4E}"/>
    <dgm:cxn modelId="{DB55B98C-E94E-480F-AAFD-FAE8498A0507}" srcId="{56FBDB3B-7C21-4291-B648-6EA19489BBE6}" destId="{326C030E-4BB3-487D-9AC0-63171CC6397D}" srcOrd="5" destOrd="0" parTransId="{174504CD-2279-49E9-9F39-30BF8B8241C4}" sibTransId="{12A18DDC-AE58-46C7-9CA1-3B5CAFDE96A5}"/>
    <dgm:cxn modelId="{185F24B7-26D3-4C5A-983A-B8BF6A40AEDF}" type="presOf" srcId="{326C030E-4BB3-487D-9AC0-63171CC6397D}" destId="{8E20A417-6D24-4DA7-BA67-73B85EB2A925}" srcOrd="1" destOrd="0" presId="urn:microsoft.com/office/officeart/2005/8/layout/pyramid1"/>
    <dgm:cxn modelId="{CA169E25-DBB3-42F7-873A-AC65A851857C}" type="presOf" srcId="{9336164A-9B2F-41B6-A143-0B7DE2F023D0}" destId="{9BBF07A0-8994-4CF8-90A8-BC1874E218D7}" srcOrd="0" destOrd="0" presId="urn:microsoft.com/office/officeart/2005/8/layout/pyramid1"/>
    <dgm:cxn modelId="{A416591A-A54E-4664-9E7A-8DDD2DDC8FC3}" type="presOf" srcId="{39B6EE82-C57B-427A-8B25-2E0B31556C02}" destId="{561BA226-C773-4EF0-B884-02383890F33B}" srcOrd="1" destOrd="0" presId="urn:microsoft.com/office/officeart/2005/8/layout/pyramid1"/>
    <dgm:cxn modelId="{CFCD8643-7035-406A-89FB-9FBD0A183797}" type="presOf" srcId="{326C030E-4BB3-487D-9AC0-63171CC6397D}" destId="{A4FDDFA3-2C93-4E71-BD5A-ACC3C8C773C1}" srcOrd="0" destOrd="0" presId="urn:microsoft.com/office/officeart/2005/8/layout/pyramid1"/>
    <dgm:cxn modelId="{6663BAF2-8DE3-4303-85B1-27C0D046A51C}" srcId="{56FBDB3B-7C21-4291-B648-6EA19489BBE6}" destId="{B120F2CC-7991-4DDD-83A9-362DF14E4FE6}" srcOrd="6" destOrd="0" parTransId="{0518468C-563E-4A8C-8326-BF80DB08B10C}" sibTransId="{15B62858-A46B-43CD-A5E4-731C23108158}"/>
    <dgm:cxn modelId="{49AAC649-0BDB-417E-A0B9-AC22A78E85F5}" type="presOf" srcId="{A603F505-30A1-4844-BC90-A2CC01E5BA4F}" destId="{0922B2DB-A3A7-422D-A693-1392E7772EE2}" srcOrd="0" destOrd="0" presId="urn:microsoft.com/office/officeart/2005/8/layout/pyramid1"/>
    <dgm:cxn modelId="{8B6F6468-35F0-425F-948C-47289A75271F}" srcId="{56FBDB3B-7C21-4291-B648-6EA19489BBE6}" destId="{F569BF26-47C3-46FB-AFAF-19622A08AE52}" srcOrd="8" destOrd="0" parTransId="{024DF2AB-DEBE-46FD-9493-47A89B02A1F2}" sibTransId="{5AD5320A-A078-4493-A7FD-8AA1A8800ADF}"/>
    <dgm:cxn modelId="{41B95588-860E-46A0-B456-C77EA45C1C61}" type="presOf" srcId="{BC9336FD-1CF7-4665-A65A-4A0CF91EFD08}" destId="{272C8035-028D-47AD-81B9-75BA52FFC096}" srcOrd="1" destOrd="0" presId="urn:microsoft.com/office/officeart/2005/8/layout/pyramid1"/>
    <dgm:cxn modelId="{3832C4B6-321B-4A9C-A721-B4640DA9E4BD}" srcId="{56FBDB3B-7C21-4291-B648-6EA19489BBE6}" destId="{C4841F2A-13BA-41FE-B0CC-415117D05015}" srcOrd="10" destOrd="0" parTransId="{E0B14491-C4E4-4134-9061-42F8BB13A1E2}" sibTransId="{E3D875F4-BB06-413E-A868-2313795D5239}"/>
    <dgm:cxn modelId="{FF72050E-3253-4B34-AECE-E6D45A735F0B}" type="presOf" srcId="{B120F2CC-7991-4DDD-83A9-362DF14E4FE6}" destId="{E9BA9955-AD11-4CE1-90BF-88A60406C4CD}" srcOrd="1" destOrd="0" presId="urn:microsoft.com/office/officeart/2005/8/layout/pyramid1"/>
    <dgm:cxn modelId="{BEB389BD-17C3-4B5C-BB91-18FE1476BFB2}" srcId="{56FBDB3B-7C21-4291-B648-6EA19489BBE6}" destId="{39B6EE82-C57B-427A-8B25-2E0B31556C02}" srcOrd="9" destOrd="0" parTransId="{E75B5EBB-4233-4466-B408-5DDDAEA44603}" sibTransId="{2821E8CA-718B-4D52-B403-D5E1AB33E415}"/>
    <dgm:cxn modelId="{E4CEB341-EB8B-4959-9AEA-1AB189782CC8}" srcId="{56FBDB3B-7C21-4291-B648-6EA19489BBE6}" destId="{1508099B-877D-459F-9EF3-F6738DFD2FC9}" srcOrd="4" destOrd="0" parTransId="{CC624653-D6E4-437C-873F-A8753C133D4F}" sibTransId="{B4C29B41-E8C2-4739-8973-CE3D27E61E1A}"/>
    <dgm:cxn modelId="{BF485498-67A5-4538-89A7-DA71EE6ABCFF}" type="presOf" srcId="{9336164A-9B2F-41B6-A143-0B7DE2F023D0}" destId="{CDA41FF2-03D1-492D-A2AB-AB8C8F696A5F}" srcOrd="1" destOrd="0" presId="urn:microsoft.com/office/officeart/2005/8/layout/pyramid1"/>
    <dgm:cxn modelId="{507E50FD-3E1E-4EB9-9B76-504061A5A60B}" type="presOf" srcId="{443F96DE-08F1-4289-B64A-14726B9B93BC}" destId="{87F033ED-8702-4486-9165-9118D1AFC7F6}" srcOrd="1" destOrd="0" presId="urn:microsoft.com/office/officeart/2005/8/layout/pyramid1"/>
    <dgm:cxn modelId="{E73E2BF8-FBDB-427C-A546-2D476CA9AF1D}" type="presOf" srcId="{F0F4621E-E4B1-40BE-8B6F-AE88D3990A3B}" destId="{9D1B6940-92BB-48F6-BE15-EA19B64FE964}" srcOrd="0" destOrd="0" presId="urn:microsoft.com/office/officeart/2005/8/layout/pyramid1"/>
    <dgm:cxn modelId="{B0B77DA9-26AB-4262-8F4D-3CC54D13F118}" type="presOf" srcId="{1508099B-877D-459F-9EF3-F6738DFD2FC9}" destId="{32CA2DE2-2F94-40DE-BACA-1A0319DECBCA}" srcOrd="1" destOrd="0" presId="urn:microsoft.com/office/officeart/2005/8/layout/pyramid1"/>
    <dgm:cxn modelId="{E8D99771-1B5D-4A98-973A-658D3FAAEC2A}" type="presOf" srcId="{F569BF26-47C3-46FB-AFAF-19622A08AE52}" destId="{AAA4939A-84D9-465E-8B31-1FF53567340A}" srcOrd="1" destOrd="0" presId="urn:microsoft.com/office/officeart/2005/8/layout/pyramid1"/>
    <dgm:cxn modelId="{28E7B6F6-3E01-4015-8F01-1EA1DC16AE18}" srcId="{56FBDB3B-7C21-4291-B648-6EA19489BBE6}" destId="{443F96DE-08F1-4289-B64A-14726B9B93BC}" srcOrd="1" destOrd="0" parTransId="{F7DE9813-C63C-4AEB-A13E-8F166AA7B595}" sibTransId="{839B6F18-5E3C-42BA-81AC-86286E06F39B}"/>
    <dgm:cxn modelId="{0D464BB9-9243-4259-AB91-F27D9FA75B40}" type="presParOf" srcId="{BC4C02A1-0798-4274-A3C3-68F21D068D7C}" destId="{2E6F5EC4-286F-473A-9AC5-0B75CDB60A9F}" srcOrd="0" destOrd="0" presId="urn:microsoft.com/office/officeart/2005/8/layout/pyramid1"/>
    <dgm:cxn modelId="{79C11E47-31E5-4CC2-95FB-797671724D02}" type="presParOf" srcId="{2E6F5EC4-286F-473A-9AC5-0B75CDB60A9F}" destId="{F2FAF740-621B-46CD-92E5-A53327F956BE}" srcOrd="0" destOrd="0" presId="urn:microsoft.com/office/officeart/2005/8/layout/pyramid1"/>
    <dgm:cxn modelId="{825F55C5-38B6-4B9B-8258-976FF0D65066}" type="presParOf" srcId="{2E6F5EC4-286F-473A-9AC5-0B75CDB60A9F}" destId="{992B4748-CC91-4F11-B76F-DCA5ACF15377}" srcOrd="1" destOrd="0" presId="urn:microsoft.com/office/officeart/2005/8/layout/pyramid1"/>
    <dgm:cxn modelId="{A366687A-280D-4DD6-92AA-AF1CBB19E14F}" type="presParOf" srcId="{BC4C02A1-0798-4274-A3C3-68F21D068D7C}" destId="{EFB1D334-AE3C-4215-8381-BDA2B9B4FE1D}" srcOrd="1" destOrd="0" presId="urn:microsoft.com/office/officeart/2005/8/layout/pyramid1"/>
    <dgm:cxn modelId="{1E1D35EE-1460-4FF9-BBA8-BC729A073EA9}" type="presParOf" srcId="{EFB1D334-AE3C-4215-8381-BDA2B9B4FE1D}" destId="{4D6948FB-C855-43C2-AEB3-D8721C802F3F}" srcOrd="0" destOrd="0" presId="urn:microsoft.com/office/officeart/2005/8/layout/pyramid1"/>
    <dgm:cxn modelId="{F3694330-FF13-4625-B5A1-8EF626C147A9}" type="presParOf" srcId="{EFB1D334-AE3C-4215-8381-BDA2B9B4FE1D}" destId="{87F033ED-8702-4486-9165-9118D1AFC7F6}" srcOrd="1" destOrd="0" presId="urn:microsoft.com/office/officeart/2005/8/layout/pyramid1"/>
    <dgm:cxn modelId="{85B5F1A3-574D-44EB-A0A7-D587A3792996}" type="presParOf" srcId="{BC4C02A1-0798-4274-A3C3-68F21D068D7C}" destId="{6EAB0AAC-27E1-4BE9-A91B-B4B66C9A2D33}" srcOrd="2" destOrd="0" presId="urn:microsoft.com/office/officeart/2005/8/layout/pyramid1"/>
    <dgm:cxn modelId="{7EF1EB68-2331-437B-9F9C-297ED1C01683}" type="presParOf" srcId="{6EAB0AAC-27E1-4BE9-A91B-B4B66C9A2D33}" destId="{9D1B6940-92BB-48F6-BE15-EA19B64FE964}" srcOrd="0" destOrd="0" presId="urn:microsoft.com/office/officeart/2005/8/layout/pyramid1"/>
    <dgm:cxn modelId="{029238B2-1CDA-4593-B425-73B31C2A06DF}" type="presParOf" srcId="{6EAB0AAC-27E1-4BE9-A91B-B4B66C9A2D33}" destId="{7086EC3D-E975-44AA-AF26-B5E69A81E417}" srcOrd="1" destOrd="0" presId="urn:microsoft.com/office/officeart/2005/8/layout/pyramid1"/>
    <dgm:cxn modelId="{1B5810C4-A3E1-47DE-93D3-B6392619AE82}" type="presParOf" srcId="{BC4C02A1-0798-4274-A3C3-68F21D068D7C}" destId="{C18FCC59-EA08-4BB2-B48E-DC492B68F4B0}" srcOrd="3" destOrd="0" presId="urn:microsoft.com/office/officeart/2005/8/layout/pyramid1"/>
    <dgm:cxn modelId="{36A07F97-0DF6-4356-980D-47BEC4849153}" type="presParOf" srcId="{C18FCC59-EA08-4BB2-B48E-DC492B68F4B0}" destId="{0922B2DB-A3A7-422D-A693-1392E7772EE2}" srcOrd="0" destOrd="0" presId="urn:microsoft.com/office/officeart/2005/8/layout/pyramid1"/>
    <dgm:cxn modelId="{CAD06C9F-743C-4EA6-B4FE-F7EF5A3832C3}" type="presParOf" srcId="{C18FCC59-EA08-4BB2-B48E-DC492B68F4B0}" destId="{6C20A2B0-B895-4CA6-889A-43CC8341F094}" srcOrd="1" destOrd="0" presId="urn:microsoft.com/office/officeart/2005/8/layout/pyramid1"/>
    <dgm:cxn modelId="{FAF43524-0E58-482A-B293-9764AC778451}" type="presParOf" srcId="{BC4C02A1-0798-4274-A3C3-68F21D068D7C}" destId="{8EDE80B4-71E7-4BB9-AFFF-4EC8312D7DA2}" srcOrd="4" destOrd="0" presId="urn:microsoft.com/office/officeart/2005/8/layout/pyramid1"/>
    <dgm:cxn modelId="{A588FEA9-3DA3-49EF-B245-C65ACF6A20ED}" type="presParOf" srcId="{8EDE80B4-71E7-4BB9-AFFF-4EC8312D7DA2}" destId="{5DA89903-A5F5-44D1-8049-394ADF955139}" srcOrd="0" destOrd="0" presId="urn:microsoft.com/office/officeart/2005/8/layout/pyramid1"/>
    <dgm:cxn modelId="{00F784F3-1D0A-4347-A985-3FB2CDC919A6}" type="presParOf" srcId="{8EDE80B4-71E7-4BB9-AFFF-4EC8312D7DA2}" destId="{32CA2DE2-2F94-40DE-BACA-1A0319DECBCA}" srcOrd="1" destOrd="0" presId="urn:microsoft.com/office/officeart/2005/8/layout/pyramid1"/>
    <dgm:cxn modelId="{7F2A1AF8-AFBF-4BF2-84C9-0E309391B8B5}" type="presParOf" srcId="{BC4C02A1-0798-4274-A3C3-68F21D068D7C}" destId="{9C7C2E44-4261-4563-AD29-55080616C24F}" srcOrd="5" destOrd="0" presId="urn:microsoft.com/office/officeart/2005/8/layout/pyramid1"/>
    <dgm:cxn modelId="{E7CC8CA5-A570-48B6-983E-E2ECB54421CA}" type="presParOf" srcId="{9C7C2E44-4261-4563-AD29-55080616C24F}" destId="{A4FDDFA3-2C93-4E71-BD5A-ACC3C8C773C1}" srcOrd="0" destOrd="0" presId="urn:microsoft.com/office/officeart/2005/8/layout/pyramid1"/>
    <dgm:cxn modelId="{A8002914-9869-495A-881C-12B635F50972}" type="presParOf" srcId="{9C7C2E44-4261-4563-AD29-55080616C24F}" destId="{8E20A417-6D24-4DA7-BA67-73B85EB2A925}" srcOrd="1" destOrd="0" presId="urn:microsoft.com/office/officeart/2005/8/layout/pyramid1"/>
    <dgm:cxn modelId="{F2AB94DF-258C-4E7B-BE99-0B6EE9D8A716}" type="presParOf" srcId="{BC4C02A1-0798-4274-A3C3-68F21D068D7C}" destId="{782755B0-3F0C-49A4-9849-F00D62E779F3}" srcOrd="6" destOrd="0" presId="urn:microsoft.com/office/officeart/2005/8/layout/pyramid1"/>
    <dgm:cxn modelId="{98F71F4A-FC68-43DE-AF6C-8DCA4A45CA35}" type="presParOf" srcId="{782755B0-3F0C-49A4-9849-F00D62E779F3}" destId="{8B0A7D41-854E-4B6B-9A18-3A02F3EFE6D9}" srcOrd="0" destOrd="0" presId="urn:microsoft.com/office/officeart/2005/8/layout/pyramid1"/>
    <dgm:cxn modelId="{66FB3096-ADC7-4927-9DE4-361FB95C0385}" type="presParOf" srcId="{782755B0-3F0C-49A4-9849-F00D62E779F3}" destId="{E9BA9955-AD11-4CE1-90BF-88A60406C4CD}" srcOrd="1" destOrd="0" presId="urn:microsoft.com/office/officeart/2005/8/layout/pyramid1"/>
    <dgm:cxn modelId="{EF7B624C-C951-48C9-83EA-BC76EFBB797C}" type="presParOf" srcId="{BC4C02A1-0798-4274-A3C3-68F21D068D7C}" destId="{E62FF8D3-F4DD-451B-BFFF-042159047679}" srcOrd="7" destOrd="0" presId="urn:microsoft.com/office/officeart/2005/8/layout/pyramid1"/>
    <dgm:cxn modelId="{F14DEE5C-3CA5-479C-8C81-65001081F107}" type="presParOf" srcId="{E62FF8D3-F4DD-451B-BFFF-042159047679}" destId="{7ECF5581-DE13-45AF-924E-16CE55E45B5A}" srcOrd="0" destOrd="0" presId="urn:microsoft.com/office/officeart/2005/8/layout/pyramid1"/>
    <dgm:cxn modelId="{47EBBB2D-EB29-4C6F-87F1-AA79B6422C4B}" type="presParOf" srcId="{E62FF8D3-F4DD-451B-BFFF-042159047679}" destId="{272C8035-028D-47AD-81B9-75BA52FFC096}" srcOrd="1" destOrd="0" presId="urn:microsoft.com/office/officeart/2005/8/layout/pyramid1"/>
    <dgm:cxn modelId="{6AB1AAB1-B4FE-40C2-8ADC-1D1DADB96F19}" type="presParOf" srcId="{BC4C02A1-0798-4274-A3C3-68F21D068D7C}" destId="{26DEE34E-6255-4D0A-80EF-621CA106A792}" srcOrd="8" destOrd="0" presId="urn:microsoft.com/office/officeart/2005/8/layout/pyramid1"/>
    <dgm:cxn modelId="{5CBF7EC0-3BF5-40B7-9972-0F1822974C78}" type="presParOf" srcId="{26DEE34E-6255-4D0A-80EF-621CA106A792}" destId="{8C59D923-2A29-44D7-9077-C5B128703E12}" srcOrd="0" destOrd="0" presId="urn:microsoft.com/office/officeart/2005/8/layout/pyramid1"/>
    <dgm:cxn modelId="{640D0160-BFBA-42BA-B633-BB1E054DD3B8}" type="presParOf" srcId="{26DEE34E-6255-4D0A-80EF-621CA106A792}" destId="{AAA4939A-84D9-465E-8B31-1FF53567340A}" srcOrd="1" destOrd="0" presId="urn:microsoft.com/office/officeart/2005/8/layout/pyramid1"/>
    <dgm:cxn modelId="{54DEA9E1-823D-4EF9-8927-408AC5CB14BF}" type="presParOf" srcId="{BC4C02A1-0798-4274-A3C3-68F21D068D7C}" destId="{BF0A950B-C1E0-412F-BAC1-B4B17FDA0CF1}" srcOrd="9" destOrd="0" presId="urn:microsoft.com/office/officeart/2005/8/layout/pyramid1"/>
    <dgm:cxn modelId="{2AB0A6A1-93D6-4585-BDE8-16304461592C}" type="presParOf" srcId="{BF0A950B-C1E0-412F-BAC1-B4B17FDA0CF1}" destId="{DFA13F7A-7F97-40CC-9E35-9494FDC7B635}" srcOrd="0" destOrd="0" presId="urn:microsoft.com/office/officeart/2005/8/layout/pyramid1"/>
    <dgm:cxn modelId="{A0ADAD2A-EAF5-4C44-9BE0-610EC5B62D7B}" type="presParOf" srcId="{BF0A950B-C1E0-412F-BAC1-B4B17FDA0CF1}" destId="{561BA226-C773-4EF0-B884-02383890F33B}" srcOrd="1" destOrd="0" presId="urn:microsoft.com/office/officeart/2005/8/layout/pyramid1"/>
    <dgm:cxn modelId="{3771CC64-A3F5-48BF-8EB0-232E5DEE8817}" type="presParOf" srcId="{BC4C02A1-0798-4274-A3C3-68F21D068D7C}" destId="{E03E2D05-7FEE-4B49-8EEB-D8A2DF495902}" srcOrd="10" destOrd="0" presId="urn:microsoft.com/office/officeart/2005/8/layout/pyramid1"/>
    <dgm:cxn modelId="{129018FC-4CB2-436D-8F5C-438987EAD019}" type="presParOf" srcId="{E03E2D05-7FEE-4B49-8EEB-D8A2DF495902}" destId="{927D098E-B95C-4576-B194-402BD8132B28}" srcOrd="0" destOrd="0" presId="urn:microsoft.com/office/officeart/2005/8/layout/pyramid1"/>
    <dgm:cxn modelId="{327BE19B-568E-4DEF-9C49-868DE46F5AA5}" type="presParOf" srcId="{E03E2D05-7FEE-4B49-8EEB-D8A2DF495902}" destId="{70659A09-73C9-4ACD-876F-9668395B32E5}" srcOrd="1" destOrd="0" presId="urn:microsoft.com/office/officeart/2005/8/layout/pyramid1"/>
    <dgm:cxn modelId="{0180AC82-1AF2-4C5B-8A69-8FBD2768BD53}" type="presParOf" srcId="{BC4C02A1-0798-4274-A3C3-68F21D068D7C}" destId="{7E5223C9-93C5-4E77-ADCC-0515A18214A1}" srcOrd="11" destOrd="0" presId="urn:microsoft.com/office/officeart/2005/8/layout/pyramid1"/>
    <dgm:cxn modelId="{961DF7F0-5D55-4275-AB93-C5D6C4B00DFC}" type="presParOf" srcId="{7E5223C9-93C5-4E77-ADCC-0515A18214A1}" destId="{9BBF07A0-8994-4CF8-90A8-BC1874E218D7}" srcOrd="0" destOrd="0" presId="urn:microsoft.com/office/officeart/2005/8/layout/pyramid1"/>
    <dgm:cxn modelId="{6F4BDC95-A60C-4F3F-94CE-28E7B379E633}" type="presParOf" srcId="{7E5223C9-93C5-4E77-ADCC-0515A18214A1}" destId="{CDA41FF2-03D1-492D-A2AB-AB8C8F696A5F}" srcOrd="1" destOrd="0" presId="urn:microsoft.com/office/officeart/2005/8/layout/pyramid1"/>
    <dgm:cxn modelId="{A104AA6C-1737-42DC-9748-227128FD631F}" type="presParOf" srcId="{BC4C02A1-0798-4274-A3C3-68F21D068D7C}" destId="{45AD0C35-D23B-4964-9259-3A877DA01FA5}" srcOrd="12" destOrd="0" presId="urn:microsoft.com/office/officeart/2005/8/layout/pyramid1"/>
    <dgm:cxn modelId="{0D9D750C-A300-4820-83D5-427D66F16785}" type="presParOf" srcId="{45AD0C35-D23B-4964-9259-3A877DA01FA5}" destId="{65674823-8516-4C3E-8DA4-2109938BC427}" srcOrd="0" destOrd="0" presId="urn:microsoft.com/office/officeart/2005/8/layout/pyramid1"/>
    <dgm:cxn modelId="{9BCFDD63-8225-4739-8147-53F3FDD213BB}" type="presParOf" srcId="{45AD0C35-D23B-4964-9259-3A877DA01FA5}" destId="{E3CEAE03-E46B-4D2B-AE18-0C1B5A29745B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7B573-1489-4311-ACF3-C9C276D5781F}">
      <dsp:nvSpPr>
        <dsp:cNvPr id="0" name=""/>
        <dsp:cNvSpPr/>
      </dsp:nvSpPr>
      <dsp:spPr>
        <a:xfrm>
          <a:off x="2957" y="39"/>
          <a:ext cx="8223684" cy="13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900" kern="1200" dirty="0" smtClean="0"/>
            <a:t>القرآن الكريم</a:t>
          </a:r>
          <a:endParaRPr lang="ar-SA" sz="5900" kern="1200" dirty="0"/>
        </a:p>
      </dsp:txBody>
      <dsp:txXfrm>
        <a:off x="2957" y="39"/>
        <a:ext cx="8223684" cy="1307303"/>
      </dsp:txXfrm>
    </dsp:sp>
    <dsp:sp modelId="{23DD85DB-9867-4BE6-85E6-57AAB907931B}">
      <dsp:nvSpPr>
        <dsp:cNvPr id="0" name=""/>
        <dsp:cNvSpPr/>
      </dsp:nvSpPr>
      <dsp:spPr>
        <a:xfrm>
          <a:off x="2957" y="1415806"/>
          <a:ext cx="6498747" cy="13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مشتق</a:t>
          </a:r>
          <a:endParaRPr lang="ar-SA" sz="3600" kern="1200" dirty="0"/>
        </a:p>
      </dsp:txBody>
      <dsp:txXfrm>
        <a:off x="2957" y="1415806"/>
        <a:ext cx="6498747" cy="1307303"/>
      </dsp:txXfrm>
    </dsp:sp>
    <dsp:sp modelId="{7623B856-A4E5-4DD9-AC64-CEBBD9FE580E}">
      <dsp:nvSpPr>
        <dsp:cNvPr id="0" name=""/>
        <dsp:cNvSpPr/>
      </dsp:nvSpPr>
      <dsp:spPr>
        <a:xfrm>
          <a:off x="2957" y="2831573"/>
          <a:ext cx="3215957" cy="13073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قَرَأ</a:t>
          </a:r>
          <a:endParaRPr lang="ar-SA" sz="3600" kern="1200" dirty="0"/>
        </a:p>
      </dsp:txBody>
      <dsp:txXfrm>
        <a:off x="2957" y="2831573"/>
        <a:ext cx="3215957" cy="1307303"/>
      </dsp:txXfrm>
    </dsp:sp>
    <dsp:sp modelId="{E55CB3E2-4647-4640-BF2C-AEA47B6725CB}">
      <dsp:nvSpPr>
        <dsp:cNvPr id="0" name=""/>
        <dsp:cNvSpPr/>
      </dsp:nvSpPr>
      <dsp:spPr>
        <a:xfrm>
          <a:off x="2957" y="4247340"/>
          <a:ext cx="1591270" cy="1307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القرءة</a:t>
          </a:r>
          <a:endParaRPr lang="ar-SA" sz="3600" kern="1200" dirty="0"/>
        </a:p>
      </dsp:txBody>
      <dsp:txXfrm>
        <a:off x="2957" y="4247340"/>
        <a:ext cx="1591270" cy="1307303"/>
      </dsp:txXfrm>
    </dsp:sp>
    <dsp:sp modelId="{5BA99519-DD02-420B-B9B2-3DED41A831D5}">
      <dsp:nvSpPr>
        <dsp:cNvPr id="0" name=""/>
        <dsp:cNvSpPr/>
      </dsp:nvSpPr>
      <dsp:spPr>
        <a:xfrm>
          <a:off x="1627644" y="4247340"/>
          <a:ext cx="1591270" cy="1307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التلاوة</a:t>
          </a:r>
          <a:endParaRPr lang="ar-SA" sz="3600" kern="1200" dirty="0"/>
        </a:p>
      </dsp:txBody>
      <dsp:txXfrm>
        <a:off x="1627644" y="4247340"/>
        <a:ext cx="1591270" cy="1307303"/>
      </dsp:txXfrm>
    </dsp:sp>
    <dsp:sp modelId="{D9A13F0A-7643-4DE0-BA03-AC39BC34C405}">
      <dsp:nvSpPr>
        <dsp:cNvPr id="0" name=""/>
        <dsp:cNvSpPr/>
      </dsp:nvSpPr>
      <dsp:spPr>
        <a:xfrm>
          <a:off x="3285748" y="2831573"/>
          <a:ext cx="3215957" cy="13073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قَرَن</a:t>
          </a:r>
          <a:endParaRPr lang="ar-SA" sz="3600" kern="1200" dirty="0"/>
        </a:p>
      </dsp:txBody>
      <dsp:txXfrm>
        <a:off x="3285748" y="2831573"/>
        <a:ext cx="3215957" cy="1307303"/>
      </dsp:txXfrm>
    </dsp:sp>
    <dsp:sp modelId="{29A1CC99-D38B-4FD2-8762-32F7C84286B3}">
      <dsp:nvSpPr>
        <dsp:cNvPr id="0" name=""/>
        <dsp:cNvSpPr/>
      </dsp:nvSpPr>
      <dsp:spPr>
        <a:xfrm>
          <a:off x="3285748" y="4247340"/>
          <a:ext cx="1591270" cy="1307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الضم</a:t>
          </a:r>
          <a:endParaRPr lang="ar-SA" sz="3600" kern="1200" dirty="0"/>
        </a:p>
      </dsp:txBody>
      <dsp:txXfrm>
        <a:off x="3285748" y="4247340"/>
        <a:ext cx="1591270" cy="1307303"/>
      </dsp:txXfrm>
    </dsp:sp>
    <dsp:sp modelId="{BCE4CECB-2F0E-4B22-A40B-5403A302FB93}">
      <dsp:nvSpPr>
        <dsp:cNvPr id="0" name=""/>
        <dsp:cNvSpPr/>
      </dsp:nvSpPr>
      <dsp:spPr>
        <a:xfrm>
          <a:off x="4910435" y="4247340"/>
          <a:ext cx="1591270" cy="1307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القرآئن</a:t>
          </a:r>
          <a:endParaRPr lang="ar-SA" sz="3600" kern="1200" dirty="0"/>
        </a:p>
      </dsp:txBody>
      <dsp:txXfrm>
        <a:off x="4910435" y="4247340"/>
        <a:ext cx="1591270" cy="1307303"/>
      </dsp:txXfrm>
    </dsp:sp>
    <dsp:sp modelId="{A7BD51AB-D623-4DB6-A5B3-7030E3F386CA}">
      <dsp:nvSpPr>
        <dsp:cNvPr id="0" name=""/>
        <dsp:cNvSpPr/>
      </dsp:nvSpPr>
      <dsp:spPr>
        <a:xfrm>
          <a:off x="6635372" y="1415806"/>
          <a:ext cx="1591270" cy="13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غير مشتق</a:t>
          </a:r>
          <a:endParaRPr lang="ar-SA" sz="3600" kern="1200" dirty="0"/>
        </a:p>
      </dsp:txBody>
      <dsp:txXfrm>
        <a:off x="6635372" y="1415806"/>
        <a:ext cx="1591270" cy="1307303"/>
      </dsp:txXfrm>
    </dsp:sp>
    <dsp:sp modelId="{6F987549-B34A-423E-B456-9E73C30F6847}">
      <dsp:nvSpPr>
        <dsp:cNvPr id="0" name=""/>
        <dsp:cNvSpPr/>
      </dsp:nvSpPr>
      <dsp:spPr>
        <a:xfrm>
          <a:off x="6635372" y="2831573"/>
          <a:ext cx="1591270" cy="13073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اسم علم</a:t>
          </a:r>
          <a:endParaRPr lang="ar-SA" sz="3600" kern="1200" dirty="0"/>
        </a:p>
      </dsp:txBody>
      <dsp:txXfrm>
        <a:off x="6635372" y="2831573"/>
        <a:ext cx="1591270" cy="1307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1924-91DE-429B-AA1F-8537E3F9A20A}" type="datetimeFigureOut">
              <a:rPr lang="ar-SA" smtClean="0"/>
              <a:pPr/>
              <a:t>02/08/1431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40092">
            <a:off x="2040353" y="2329802"/>
            <a:ext cx="5285421" cy="347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القرآن الكريم</a:t>
            </a:r>
            <a:endParaRPr lang="en-US" sz="1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نزل بألفاظه العربية ، ومعانيه الحقة .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122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15319"/>
            <a:ext cx="8001056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riblet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ليكون حجة للرسول على أنه رسول الله .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3233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2215" y="1600200"/>
            <a:ext cx="6400181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وليكون دستورا للناس يهتدون به .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47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8215338" cy="4311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وقربة يتعبدون بتلاوته .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324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1662" y="1839119"/>
            <a:ext cx="5400675" cy="4048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وهو المدون بين دفتي المصحف .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212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934610"/>
            <a:ext cx="7715304" cy="44233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B0F0"/>
                </a:solidFill>
              </a:rPr>
              <a:t>المبدوء بسورة الفاتحة والمختوم بسورة الناس .</a:t>
            </a:r>
            <a:endParaRPr lang="ar-SA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1214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8001056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المنقول إلينا بالتواتر كتابة ومشافهة جيلا عن جيل 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24566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00200"/>
            <a:ext cx="7786742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الإعجاز والتحدي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sz="4400" dirty="0" smtClean="0"/>
              <a:t>المرحلة الأولى : الإتيان بمثل القرآن</a:t>
            </a:r>
          </a:p>
          <a:p>
            <a:pPr algn="just"/>
            <a:r>
              <a:rPr lang="ar-SA" sz="4400" b="1" dirty="0"/>
              <a:t>قُلْ لَئِنِ اجْتَمَعَتِ الْإِنْسُ وَالْجِنُّ عَلَى أَنْ يَأْتُوا بِمِثْلِ هَذَا الْقُرْآَنِ لَا يَأْتُونَ بِمِثْلِهِ وَلَوْ كَانَ بَعْضُهُمْ لِبَعْضٍ ظَهِيرًا (</a:t>
            </a:r>
            <a:r>
              <a:rPr lang="ar-SA" sz="4400" b="1" dirty="0" smtClean="0"/>
              <a:t>88)الإسراء</a:t>
            </a:r>
            <a:endParaRPr lang="ar-SA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dirty="0" smtClean="0">
                <a:solidFill>
                  <a:srgbClr val="FFFF00"/>
                </a:solidFill>
              </a:rPr>
              <a:t>المرحلة الثانية : الإتيان بعشر سور مفتريات من مثل القرآن</a:t>
            </a:r>
          </a:p>
          <a:p>
            <a:pPr algn="just"/>
            <a:r>
              <a:rPr lang="ar-SA" b="1" dirty="0">
                <a:solidFill>
                  <a:schemeClr val="bg1"/>
                </a:solidFill>
              </a:rPr>
              <a:t>أَمْ يَقُولُونَ افْتَرَاهُ قُلْ فَأْتُوا بِعَشْرِ سُوَرٍ مِثْلِهِ مُفْتَرَيَاتٍ وَادْعُوا مَنِ اسْتَطَعْتُمْ مِنْ دُونِ اللَّهِ إِنْ كُنْتُمْ صَادِقِينَ (13</a:t>
            </a:r>
            <a:r>
              <a:rPr lang="ar-SA" b="1" dirty="0" smtClean="0">
                <a:solidFill>
                  <a:schemeClr val="bg1"/>
                </a:solidFill>
              </a:rPr>
              <a:t>) هود.</a:t>
            </a:r>
            <a:endParaRPr lang="ar-SA" dirty="0" smtClean="0">
              <a:solidFill>
                <a:schemeClr val="bg1"/>
              </a:solidFill>
            </a:endParaRPr>
          </a:p>
          <a:p>
            <a:pPr algn="just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الإعجاز والتحدي</a:t>
            </a:r>
            <a:endParaRPr lang="ar-SA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_quran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3210" y="3286124"/>
            <a:ext cx="7383566" cy="3071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الإعجاز والتحدي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14282" y="1571612"/>
            <a:ext cx="8643998" cy="19389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ar-SA" sz="4000" dirty="0" smtClean="0">
                <a:solidFill>
                  <a:srgbClr val="FF0000"/>
                </a:solidFill>
              </a:rPr>
              <a:t>المرحلة الثالثة : الإتيان بسورة مثل سورالقرآن</a:t>
            </a:r>
          </a:p>
          <a:p>
            <a:pPr algn="just"/>
            <a:r>
              <a:rPr lang="ar-SA" sz="4000" b="1" dirty="0">
                <a:solidFill>
                  <a:srgbClr val="FF0000"/>
                </a:solidFill>
              </a:rPr>
              <a:t>أَمْ يَقُولُونَ افْتَرَاهُ قُلْ فَأْتُوا بِسُورَةٍ مِثْلِهِ وَادْعُوا مَنِ اسْتَطَعْتُمْ مِنْ دُونِ اللَّهِ إِنْ كُنْتُمْ صَادِقِينَ (38</a:t>
            </a:r>
            <a:r>
              <a:rPr lang="ar-SA" sz="4000" b="1" dirty="0" smtClean="0">
                <a:solidFill>
                  <a:srgbClr val="FF0000"/>
                </a:solidFill>
              </a:rPr>
              <a:t>) يونس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chemeClr val="bg1"/>
                </a:solidFill>
              </a:rPr>
              <a:t>القرآن الكريم </a:t>
            </a:r>
            <a:endParaRPr lang="ar-SA" sz="6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s_quran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8286808" cy="45720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الإعجاز والتحدي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500034" y="1428736"/>
            <a:ext cx="8286808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ar-SA" sz="4400" dirty="0" smtClean="0">
                <a:solidFill>
                  <a:srgbClr val="FF0000"/>
                </a:solidFill>
              </a:rPr>
              <a:t>المرحلة الرابعة : الإتيان بسورة من مثل سورالقرآن</a:t>
            </a:r>
          </a:p>
          <a:p>
            <a:pPr algn="just"/>
            <a:r>
              <a:rPr lang="ar-SA" sz="4400" b="1" dirty="0"/>
              <a:t>وَإِنْ كُنْتُمْ فِي رَيْبٍ مِمَّا نَزَّلْنَا عَلَى عَبْدِنَا فَأْتُوا بِسُورَةٍ مِنْ مِثْلِهِ وَادْعُوا شُهَدَاءَكُمْ مِنْ دُونِ اللَّهِ إِنْ كُنْتُمْ صَادِقِينَ (23</a:t>
            </a:r>
            <a:r>
              <a:rPr lang="ar-SA" sz="4400" b="1" dirty="0" smtClean="0"/>
              <a:t>) البقرة</a:t>
            </a:r>
            <a:endParaRPr lang="ar-SA" sz="4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_kshcool_29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4714884"/>
            <a:ext cx="8286808" cy="193436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محفوظ من أي تغيير أو تبديل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3600" b="1" dirty="0" smtClean="0"/>
              <a:t>مصداق قول الله سبحانه فيه : (إِنَّا نَحْنُ نَزَّلْنَا الذِّكْرَ وَإِنَّا لَهُ لَحَافِظُونَ (9)) الحجر.</a:t>
            </a:r>
            <a:endParaRPr lang="ar-SA" sz="3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*_ القرآن الكريم هو كلام الله تعالى .                                           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الذي نزل به الروح الأمين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على قلب رسول الله محمد -صلى الله عليه وسلم- 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بألفاظه العربية ، ومعانيه الحقة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ليكون حجة للرسول على أنه رسول الله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ودستورا للناس يهتدون به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وقربة يتعبدون بتلاوته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وهو المدون بين دفتي المصحف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المبدوء بسورة الفاتحة والمختوم بسورة الناس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المنقول إلينا بالتواتر كتابة ومشافهة جيلا عن جيل .</a:t>
            </a:r>
          </a:p>
          <a:p>
            <a:r>
              <a:rPr lang="ar-SA" b="1" dirty="0" smtClean="0">
                <a:solidFill>
                  <a:srgbClr val="FFFF00"/>
                </a:solidFill>
              </a:rPr>
              <a:t>*_ المعجز والمتحدَى به.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solidFill>
                  <a:srgbClr val="FFFF00"/>
                </a:solidFill>
              </a:rPr>
              <a:t>*_ محفوظ من أي تغيير أو تبديل مصداق قول الله سبحانه فيه : (</a:t>
            </a:r>
            <a:r>
              <a:rPr lang="ar-SA" b="1" dirty="0">
                <a:solidFill>
                  <a:srgbClr val="FFFF00"/>
                </a:solidFill>
              </a:rPr>
              <a:t>إِنَّا نَحْنُ نَزَّلْنَا الذِّكْرَ وَإِنَّا لَهُ لَحَافِظُونَ (</a:t>
            </a:r>
            <a:r>
              <a:rPr lang="ar-SA" b="1" dirty="0" smtClean="0">
                <a:solidFill>
                  <a:srgbClr val="FFFF00"/>
                </a:solidFill>
              </a:rPr>
              <a:t>9)) الحجر.</a:t>
            </a:r>
          </a:p>
          <a:p>
            <a:r>
              <a:rPr lang="ar-SA" dirty="0" smtClean="0">
                <a:solidFill>
                  <a:srgbClr val="FFFF00"/>
                </a:solidFill>
              </a:rPr>
              <a:t>- الموسوعة العلمية والأدبية ، لقط الدراري من مقتطفات الأنصاري 1،56 </a:t>
            </a:r>
            <a:r>
              <a:rPr lang="ar-JO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ar-SA" dirty="0" smtClean="0">
              <a:solidFill>
                <a:srgbClr val="FFFF00"/>
              </a:solidFill>
            </a:endParaRPr>
          </a:p>
          <a:p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FF00"/>
                </a:solidFill>
              </a:rPr>
              <a:t>القرآن الكريم(لغة)</a:t>
            </a:r>
            <a:endParaRPr lang="ar-SA" sz="6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SA" dirty="0" smtClean="0"/>
              <a:t>مشتق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dirty="0" smtClean="0">
                <a:solidFill>
                  <a:srgbClr val="FFFF00"/>
                </a:solidFill>
              </a:rPr>
              <a:t>الإشتقاق إما أن يكون من:</a:t>
            </a:r>
          </a:p>
          <a:p>
            <a:pPr algn="just"/>
            <a:r>
              <a:rPr lang="ar-SA" dirty="0" smtClean="0">
                <a:solidFill>
                  <a:srgbClr val="FFFF00"/>
                </a:solidFill>
              </a:rPr>
              <a:t>قرن : وهو على معنيين</a:t>
            </a:r>
          </a:p>
          <a:p>
            <a:pPr lvl="1" algn="just"/>
            <a:r>
              <a:rPr lang="ar-SA" sz="2400" dirty="0" smtClean="0">
                <a:solidFill>
                  <a:srgbClr val="FFFF00"/>
                </a:solidFill>
              </a:rPr>
              <a:t>الأول : من القرآئن.</a:t>
            </a:r>
          </a:p>
          <a:p>
            <a:pPr lvl="1" algn="just"/>
            <a:r>
              <a:rPr lang="ar-SA" sz="2400" dirty="0" smtClean="0">
                <a:solidFill>
                  <a:srgbClr val="FFFF00"/>
                </a:solidFill>
              </a:rPr>
              <a:t>الثاني : من الضم.</a:t>
            </a:r>
          </a:p>
          <a:p>
            <a:pPr lvl="1" algn="just">
              <a:buNone/>
            </a:pPr>
            <a:endParaRPr lang="ar-SA" sz="2400" dirty="0" smtClean="0">
              <a:solidFill>
                <a:srgbClr val="FFFF00"/>
              </a:solidFill>
            </a:endParaRPr>
          </a:p>
          <a:p>
            <a:pPr algn="just"/>
            <a:r>
              <a:rPr lang="ar-SA" dirty="0" smtClean="0">
                <a:solidFill>
                  <a:srgbClr val="FFFF00"/>
                </a:solidFill>
              </a:rPr>
              <a:t>قرأ : وهو على معنيين</a:t>
            </a:r>
          </a:p>
          <a:p>
            <a:pPr lvl="1" algn="just"/>
            <a:r>
              <a:rPr lang="ar-SA" sz="2400" dirty="0" smtClean="0">
                <a:solidFill>
                  <a:srgbClr val="FFFF00"/>
                </a:solidFill>
              </a:rPr>
              <a:t>الأول : من القراءة</a:t>
            </a:r>
          </a:p>
          <a:p>
            <a:pPr lvl="1" algn="just"/>
            <a:r>
              <a:rPr lang="ar-SA" sz="2400" dirty="0" smtClean="0">
                <a:solidFill>
                  <a:srgbClr val="FFFF00"/>
                </a:solidFill>
              </a:rPr>
              <a:t>الثاني : من التلاوة</a:t>
            </a:r>
          </a:p>
          <a:p>
            <a:pPr lvl="1" algn="just">
              <a:buNone/>
            </a:pPr>
            <a:endParaRPr lang="ar-SA" sz="2400" dirty="0" smtClean="0">
              <a:solidFill>
                <a:srgbClr val="FFFF00"/>
              </a:solidFill>
            </a:endParaRPr>
          </a:p>
          <a:p>
            <a:pPr lvl="1" algn="just">
              <a:buNone/>
            </a:pPr>
            <a:endParaRPr lang="ar-SA" sz="2400" dirty="0" smtClean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ar-SA" dirty="0" smtClean="0"/>
              <a:t>غير مشتق 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>
                <a:solidFill>
                  <a:srgbClr val="FFFF00"/>
                </a:solidFill>
              </a:rPr>
              <a:t>فهو اسم علم دال على كلام الله المنزل على رسول الله –صلى الله عليه وسلم- بحيث لا ينصرف إلى غيره ، ولا يوصف به غيره.</a:t>
            </a:r>
          </a:p>
          <a:p>
            <a:pPr algn="just"/>
            <a:r>
              <a:rPr lang="ar-SA" dirty="0" smtClean="0">
                <a:solidFill>
                  <a:srgbClr val="FFFF00"/>
                </a:solidFill>
              </a:rPr>
              <a:t>نقول أن الصديق اسم علم لخليفة المسلمين أبي بكر</a:t>
            </a:r>
          </a:p>
          <a:p>
            <a:pPr algn="just"/>
            <a:r>
              <a:rPr lang="ar-SA" dirty="0" smtClean="0">
                <a:solidFill>
                  <a:srgbClr val="FFFF00"/>
                </a:solidFill>
              </a:rPr>
              <a:t>نقول أن الفاروق اسم علم لخليفة المسلمين عمر بن الخطاب</a:t>
            </a:r>
          </a:p>
          <a:p>
            <a:pPr algn="just"/>
            <a:r>
              <a:rPr lang="ar-SA" dirty="0" smtClean="0">
                <a:solidFill>
                  <a:srgbClr val="FFFF00"/>
                </a:solidFill>
              </a:rPr>
              <a:t>نقول أن ذي النورين اسم علم لخليفة المسلمين عثمان بن عفان...وهكذا</a:t>
            </a:r>
          </a:p>
          <a:p>
            <a:pPr algn="just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rgbClr val="7030A0"/>
                </a:solidFill>
                <a:cs typeface="AL-Bsher" pitchFamily="2" charset="-78"/>
              </a:rPr>
              <a:t>القرآن الكريم (اصطلاحاً)</a:t>
            </a:r>
            <a:endParaRPr lang="ar-SA" sz="4800" dirty="0">
              <a:solidFill>
                <a:srgbClr val="7030A0"/>
              </a:solidFill>
              <a:cs typeface="AL-Bshe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sz="4800" dirty="0" smtClean="0">
                <a:solidFill>
                  <a:srgbClr val="002060"/>
                </a:solidFill>
              </a:rPr>
              <a:t>هو كلام الله المنزل على محمد-صلى الله عليه وسلم- المتعبد بتلاوته المعجز المكتوب في المصاحف.</a:t>
            </a:r>
            <a:endParaRPr lang="ar-SA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5984" y="785794"/>
            <a:ext cx="625203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ويمكن أن نجمل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أهم خواص القرآن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وعناصر تعريفه المشهورة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النقاط التالية: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161970">
            <a:off x="487388" y="2967335"/>
            <a:ext cx="8169224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القرآن الكريم هو كلام الله تعالى .</a:t>
            </a:r>
            <a:endParaRPr lang="ar-S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arb11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3071834" cy="255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166" y="2967335"/>
            <a:ext cx="6269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Bsher" pitchFamily="2" charset="-78"/>
              </a:rPr>
              <a:t>الذي نزل به الروح الأمين .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Bsher" pitchFamily="2" charset="-78"/>
            </a:endParaRPr>
          </a:p>
        </p:txBody>
      </p:sp>
      <p:pic>
        <p:nvPicPr>
          <p:cNvPr id="4" name="Picture 3" descr="arb10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19" y="142853"/>
            <a:ext cx="4119067" cy="3123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13361" y="4813994"/>
            <a:ext cx="69172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Bsher" pitchFamily="2" charset="-78"/>
              </a:rPr>
              <a:t>الذي نزل به الروح الأمين .</a:t>
            </a:r>
            <a:endParaRPr lang="ar-S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8215370" cy="455454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6038"/>
            <a:ext cx="8229600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/>
              <a:t>نزل على قلب رسول الله محمد </a:t>
            </a:r>
            <a:br>
              <a:rPr lang="ar-SA" sz="5400" b="1" dirty="0" smtClean="0"/>
            </a:br>
            <a:r>
              <a:rPr lang="ar-SA" sz="5400" b="1" dirty="0" smtClean="0"/>
              <a:t>-صلى الله عليه وسلم-  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29C6C156AB745A0BED204B415DFBB" ma:contentTypeVersion="0" ma:contentTypeDescription="Create a new document." ma:contentTypeScope="" ma:versionID="db8249b16e590a80824aa7a0c6cf47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AEAEDFC-C13B-422C-8DFD-993CA127771A}"/>
</file>

<file path=customXml/itemProps2.xml><?xml version="1.0" encoding="utf-8"?>
<ds:datastoreItem xmlns:ds="http://schemas.openxmlformats.org/officeDocument/2006/customXml" ds:itemID="{A877B750-1094-4C60-855C-0411A5963FB2}"/>
</file>

<file path=customXml/itemProps3.xml><?xml version="1.0" encoding="utf-8"?>
<ds:datastoreItem xmlns:ds="http://schemas.openxmlformats.org/officeDocument/2006/customXml" ds:itemID="{405C24EF-AD13-4CD7-A153-7ADAD5AC1438}"/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550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القرآن الكريم </vt:lpstr>
      <vt:lpstr>القرآن الكريم(لغة)</vt:lpstr>
      <vt:lpstr>Slide 4</vt:lpstr>
      <vt:lpstr>القرآن الكريم (اصطلاحاً)</vt:lpstr>
      <vt:lpstr>Slide 6</vt:lpstr>
      <vt:lpstr>Slide 7</vt:lpstr>
      <vt:lpstr>Slide 8</vt:lpstr>
      <vt:lpstr>نزل على قلب رسول الله محمد  -صلى الله عليه وسلم-  .</vt:lpstr>
      <vt:lpstr>نزل بألفاظه العربية ، ومعانيه الحقة .</vt:lpstr>
      <vt:lpstr>ليكون حجة للرسول على أنه رسول الله .</vt:lpstr>
      <vt:lpstr>وليكون دستورا للناس يهتدون به .</vt:lpstr>
      <vt:lpstr>وقربة يتعبدون بتلاوته .</vt:lpstr>
      <vt:lpstr>وهو المدون بين دفتي المصحف .</vt:lpstr>
      <vt:lpstr>المبدوء بسورة الفاتحة والمختوم بسورة الناس .</vt:lpstr>
      <vt:lpstr>المنقول إلينا بالتواتر كتابة ومشافهة جيلا عن جيل </vt:lpstr>
      <vt:lpstr>الإعجاز والتحدي</vt:lpstr>
      <vt:lpstr>الإعجاز والتحدي</vt:lpstr>
      <vt:lpstr>الإعجاز والتحدي</vt:lpstr>
      <vt:lpstr>الإعجاز والتحدي</vt:lpstr>
      <vt:lpstr>محفوظ من أي تغيير أو تبديل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mohamad</dc:creator>
  <cp:lastModifiedBy>afaf</cp:lastModifiedBy>
  <cp:revision>29</cp:revision>
  <dcterms:created xsi:type="dcterms:W3CDTF">2010-04-28T05:01:31Z</dcterms:created>
  <dcterms:modified xsi:type="dcterms:W3CDTF">2010-07-13T18:44:49Z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0x01010034B29C6C156AB745A0BED204B415DFBB</vt:lpwstr>
  </property>
</Properties>
</file>